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514" r:id="rId2"/>
    <p:sldId id="984" r:id="rId3"/>
    <p:sldId id="1003" r:id="rId4"/>
    <p:sldId id="1007" r:id="rId5"/>
    <p:sldId id="1004" r:id="rId6"/>
    <p:sldId id="992" r:id="rId7"/>
    <p:sldId id="938" r:id="rId8"/>
    <p:sldId id="962" r:id="rId9"/>
    <p:sldId id="995" r:id="rId10"/>
    <p:sldId id="965" r:id="rId11"/>
    <p:sldId id="922" r:id="rId12"/>
    <p:sldId id="966" r:id="rId13"/>
    <p:sldId id="923" r:id="rId14"/>
    <p:sldId id="967" r:id="rId15"/>
    <p:sldId id="972" r:id="rId16"/>
    <p:sldId id="996" r:id="rId17"/>
    <p:sldId id="997" r:id="rId18"/>
    <p:sldId id="1006" r:id="rId19"/>
    <p:sldId id="998" r:id="rId20"/>
    <p:sldId id="980" r:id="rId21"/>
    <p:sldId id="999" r:id="rId22"/>
    <p:sldId id="1005" r:id="rId23"/>
    <p:sldId id="1000" r:id="rId24"/>
    <p:sldId id="850" r:id="rId25"/>
  </p:sldIdLst>
  <p:sldSz cx="9144000" cy="6858000" type="screen4x3"/>
  <p:notesSz cx="6881813" cy="92964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A50021"/>
    <a:srgbClr val="376092"/>
    <a:srgbClr val="996633"/>
    <a:srgbClr val="FFFF66"/>
    <a:srgbClr val="006600"/>
    <a:srgbClr val="FFFFCC"/>
    <a:srgbClr val="6699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67482" autoAdjust="0"/>
  </p:normalViewPr>
  <p:slideViewPr>
    <p:cSldViewPr snapToGrid="0">
      <p:cViewPr>
        <p:scale>
          <a:sx n="90" d="100"/>
          <a:sy n="90" d="100"/>
        </p:scale>
        <p:origin x="-1284" y="-150"/>
      </p:cViewPr>
      <p:guideLst>
        <p:guide orient="horz" pos="2160"/>
        <p:guide pos="2880"/>
      </p:guideLst>
    </p:cSldViewPr>
  </p:slideViewPr>
  <p:outlineViewPr>
    <p:cViewPr>
      <p:scale>
        <a:sx n="33" d="100"/>
        <a:sy n="33" d="100"/>
      </p:scale>
      <p:origin x="0" y="56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3" d="100"/>
          <a:sy n="63" d="100"/>
        </p:scale>
        <p:origin x="-1992" y="-102"/>
      </p:cViewPr>
      <p:guideLst>
        <p:guide orient="horz" pos="2928"/>
        <p:guide pos="2167"/>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5C09F-6181-4BB6-9FC5-BEFA14A565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67A448B-607F-4C8B-A1D3-18C69C9B0D6C}">
      <dgm:prSet phldrT="[Text]" custT="1"/>
      <dgm:spPr>
        <a:noFill/>
        <a:ln>
          <a:solidFill>
            <a:srgbClr val="376092"/>
          </a:solidFill>
        </a:ln>
      </dgm:spPr>
      <dgm:t>
        <a:bodyPr/>
        <a:lstStyle/>
        <a:p>
          <a:r>
            <a:rPr lang="en-US" sz="2800" dirty="0" smtClean="0">
              <a:solidFill>
                <a:srgbClr val="376092"/>
              </a:solidFill>
            </a:rPr>
            <a:t>CLASS A </a:t>
          </a:r>
          <a:endParaRPr lang="en-US" sz="2800" dirty="0">
            <a:solidFill>
              <a:srgbClr val="376092"/>
            </a:solidFill>
          </a:endParaRPr>
        </a:p>
      </dgm:t>
    </dgm:pt>
    <dgm:pt modelId="{A3164729-AA2F-4DAF-9046-94DA46BA69EA}" type="parTrans" cxnId="{4BD6CB8B-9218-4D28-ABDA-64D8289A7B4B}">
      <dgm:prSet/>
      <dgm:spPr/>
      <dgm:t>
        <a:bodyPr/>
        <a:lstStyle/>
        <a:p>
          <a:endParaRPr lang="en-US"/>
        </a:p>
      </dgm:t>
    </dgm:pt>
    <dgm:pt modelId="{AD2931CC-8BCC-4F57-9682-C07C93199199}" type="sibTrans" cxnId="{4BD6CB8B-9218-4D28-ABDA-64D8289A7B4B}">
      <dgm:prSet/>
      <dgm:spPr/>
      <dgm:t>
        <a:bodyPr/>
        <a:lstStyle/>
        <a:p>
          <a:endParaRPr lang="en-US"/>
        </a:p>
      </dgm:t>
    </dgm:pt>
    <dgm:pt modelId="{A670DC4C-A3C8-4F37-9F76-99E054E35516}" type="asst">
      <dgm:prSet phldrT="[Text]" custT="1"/>
      <dgm:spPr>
        <a:solidFill>
          <a:srgbClr val="FFFFCC"/>
        </a:solidFill>
        <a:ln>
          <a:solidFill>
            <a:srgbClr val="376092"/>
          </a:solidFill>
        </a:ln>
      </dgm:spPr>
      <dgm:t>
        <a:bodyPr/>
        <a:lstStyle/>
        <a:p>
          <a:r>
            <a:rPr lang="en-US" sz="2800" b="1" dirty="0" smtClean="0">
              <a:solidFill>
                <a:srgbClr val="376092"/>
              </a:solidFill>
            </a:rPr>
            <a:t>Direct Sales</a:t>
          </a:r>
          <a:endParaRPr lang="en-US" sz="2800" b="1" dirty="0">
            <a:solidFill>
              <a:srgbClr val="376092"/>
            </a:solidFill>
          </a:endParaRPr>
        </a:p>
      </dgm:t>
    </dgm:pt>
    <dgm:pt modelId="{113C9E2D-5F2D-4748-8CC1-A560BE7C78B9}" type="parTrans" cxnId="{1F321412-721C-48C4-8AAA-79B9A70158D5}">
      <dgm:prSet/>
      <dgm:spPr>
        <a:ln>
          <a:solidFill>
            <a:srgbClr val="376092"/>
          </a:solidFill>
        </a:ln>
      </dgm:spPr>
      <dgm:t>
        <a:bodyPr/>
        <a:lstStyle/>
        <a:p>
          <a:endParaRPr lang="en-US"/>
        </a:p>
      </dgm:t>
    </dgm:pt>
    <dgm:pt modelId="{DE528718-4DC3-41FD-9477-F57E1045A708}" type="sibTrans" cxnId="{1F321412-721C-48C4-8AAA-79B9A70158D5}">
      <dgm:prSet/>
      <dgm:spPr/>
      <dgm:t>
        <a:bodyPr/>
        <a:lstStyle/>
        <a:p>
          <a:endParaRPr lang="en-US"/>
        </a:p>
      </dgm:t>
    </dgm:pt>
    <dgm:pt modelId="{C8EC931D-A97B-4A01-A5BC-DD136F35C219}">
      <dgm:prSet custT="1"/>
      <dgm:spPr>
        <a:noFill/>
        <a:ln>
          <a:solidFill>
            <a:srgbClr val="376092"/>
          </a:solidFill>
        </a:ln>
      </dgm:spPr>
      <dgm:t>
        <a:bodyPr/>
        <a:lstStyle/>
        <a:p>
          <a:r>
            <a:rPr lang="en-US" sz="2400" dirty="0" smtClean="0">
              <a:solidFill>
                <a:srgbClr val="376092"/>
              </a:solidFill>
              <a:latin typeface="+mn-lt"/>
            </a:rPr>
            <a:t>Direct Purchase</a:t>
          </a:r>
        </a:p>
      </dgm:t>
    </dgm:pt>
    <dgm:pt modelId="{C4D8DF9F-E7F8-407E-88AA-512B955CC708}" type="parTrans" cxnId="{A9707266-5335-45BB-8A89-8CCECE194F2F}">
      <dgm:prSet/>
      <dgm:spPr>
        <a:ln>
          <a:solidFill>
            <a:srgbClr val="376092"/>
          </a:solidFill>
        </a:ln>
      </dgm:spPr>
      <dgm:t>
        <a:bodyPr/>
        <a:lstStyle/>
        <a:p>
          <a:endParaRPr lang="en-US"/>
        </a:p>
      </dgm:t>
    </dgm:pt>
    <dgm:pt modelId="{252BE06D-4AEE-48C5-92F7-9B16BF46457B}" type="sibTrans" cxnId="{A9707266-5335-45BB-8A89-8CCECE194F2F}">
      <dgm:prSet/>
      <dgm:spPr/>
      <dgm:t>
        <a:bodyPr/>
        <a:lstStyle/>
        <a:p>
          <a:endParaRPr lang="en-US"/>
        </a:p>
      </dgm:t>
    </dgm:pt>
    <dgm:pt modelId="{4C74BA66-2B2D-4ADD-8C34-4C9A031D0F90}">
      <dgm:prSet custT="1"/>
      <dgm:spPr>
        <a:noFill/>
        <a:ln>
          <a:solidFill>
            <a:srgbClr val="376092"/>
          </a:solidFill>
        </a:ln>
      </dgm:spPr>
      <dgm:t>
        <a:bodyPr/>
        <a:lstStyle/>
        <a:p>
          <a:r>
            <a:rPr lang="en-US" sz="2400" dirty="0" smtClean="0">
              <a:solidFill>
                <a:srgbClr val="376092"/>
              </a:solidFill>
              <a:latin typeface="+mn-lt"/>
            </a:rPr>
            <a:t>Holiday bazaars Temporary events</a:t>
          </a:r>
        </a:p>
      </dgm:t>
    </dgm:pt>
    <dgm:pt modelId="{40A0A161-7673-4A08-B64F-565F6E3257EF}" type="parTrans" cxnId="{108906EF-4A7C-4E83-A860-DCE65E68BE7C}">
      <dgm:prSet/>
      <dgm:spPr>
        <a:ln>
          <a:solidFill>
            <a:srgbClr val="376092"/>
          </a:solidFill>
        </a:ln>
      </dgm:spPr>
      <dgm:t>
        <a:bodyPr/>
        <a:lstStyle/>
        <a:p>
          <a:endParaRPr lang="en-US"/>
        </a:p>
      </dgm:t>
    </dgm:pt>
    <dgm:pt modelId="{54E88652-FA12-4785-90A2-23BEAF3DC6E4}" type="sibTrans" cxnId="{108906EF-4A7C-4E83-A860-DCE65E68BE7C}">
      <dgm:prSet/>
      <dgm:spPr/>
      <dgm:t>
        <a:bodyPr/>
        <a:lstStyle/>
        <a:p>
          <a:endParaRPr lang="en-US"/>
        </a:p>
      </dgm:t>
    </dgm:pt>
    <dgm:pt modelId="{30407EB0-0FC4-42B9-ABB0-E032B2C51776}">
      <dgm:prSet custT="1"/>
      <dgm:spPr>
        <a:noFill/>
        <a:ln>
          <a:solidFill>
            <a:srgbClr val="376092"/>
          </a:solidFill>
        </a:ln>
      </dgm:spPr>
      <dgm:t>
        <a:bodyPr/>
        <a:lstStyle/>
        <a:p>
          <a:r>
            <a:rPr lang="en-US" sz="2400" dirty="0" smtClean="0">
              <a:solidFill>
                <a:srgbClr val="376092"/>
              </a:solidFill>
              <a:latin typeface="+mn-lt"/>
            </a:rPr>
            <a:t>Bake sales Food swaps</a:t>
          </a:r>
        </a:p>
      </dgm:t>
    </dgm:pt>
    <dgm:pt modelId="{63C78135-DFAA-4FE0-816E-63A9BF068527}" type="parTrans" cxnId="{681CAA09-37CC-4C71-BDEE-E74709BA00CE}">
      <dgm:prSet/>
      <dgm:spPr>
        <a:ln>
          <a:solidFill>
            <a:srgbClr val="376092"/>
          </a:solidFill>
        </a:ln>
      </dgm:spPr>
      <dgm:t>
        <a:bodyPr/>
        <a:lstStyle/>
        <a:p>
          <a:endParaRPr lang="en-US"/>
        </a:p>
      </dgm:t>
    </dgm:pt>
    <dgm:pt modelId="{94966967-AC49-4C7E-805E-4A3301024673}" type="sibTrans" cxnId="{681CAA09-37CC-4C71-BDEE-E74709BA00CE}">
      <dgm:prSet/>
      <dgm:spPr/>
      <dgm:t>
        <a:bodyPr/>
        <a:lstStyle/>
        <a:p>
          <a:endParaRPr lang="en-US"/>
        </a:p>
      </dgm:t>
    </dgm:pt>
    <dgm:pt modelId="{37CAF9FE-C6FE-4093-9E6F-8D2705E5BF5C}">
      <dgm:prSet custT="1"/>
      <dgm:spPr>
        <a:noFill/>
        <a:ln>
          <a:solidFill>
            <a:srgbClr val="376092"/>
          </a:solidFill>
        </a:ln>
      </dgm:spPr>
      <dgm:t>
        <a:bodyPr/>
        <a:lstStyle/>
        <a:p>
          <a:r>
            <a:rPr lang="en-US" sz="2400" dirty="0" smtClean="0">
              <a:solidFill>
                <a:srgbClr val="376092"/>
              </a:solidFill>
              <a:latin typeface="+mn-lt"/>
            </a:rPr>
            <a:t>Farm stands Certified Farmers’ Market</a:t>
          </a:r>
        </a:p>
      </dgm:t>
    </dgm:pt>
    <dgm:pt modelId="{8584E669-57E7-49CD-9227-F835269B5390}" type="parTrans" cxnId="{2826A7B6-C693-4B11-BF76-83BF90FB3B44}">
      <dgm:prSet/>
      <dgm:spPr>
        <a:ln>
          <a:solidFill>
            <a:srgbClr val="376092"/>
          </a:solidFill>
        </a:ln>
      </dgm:spPr>
      <dgm:t>
        <a:bodyPr/>
        <a:lstStyle/>
        <a:p>
          <a:endParaRPr lang="en-US"/>
        </a:p>
      </dgm:t>
    </dgm:pt>
    <dgm:pt modelId="{43F890F3-8B44-4448-BEED-989ACC8AF07F}" type="sibTrans" cxnId="{2826A7B6-C693-4B11-BF76-83BF90FB3B44}">
      <dgm:prSet/>
      <dgm:spPr/>
      <dgm:t>
        <a:bodyPr/>
        <a:lstStyle/>
        <a:p>
          <a:endParaRPr lang="en-US"/>
        </a:p>
      </dgm:t>
    </dgm:pt>
    <dgm:pt modelId="{80C75733-1C9C-4143-BB2F-04C6A318FB43}">
      <dgm:prSet custT="1"/>
      <dgm:spPr>
        <a:noFill/>
        <a:ln>
          <a:solidFill>
            <a:srgbClr val="376092"/>
          </a:solidFill>
        </a:ln>
      </dgm:spPr>
      <dgm:t>
        <a:bodyPr/>
        <a:lstStyle/>
        <a:p>
          <a:r>
            <a:rPr lang="en-US" sz="2400" dirty="0" smtClean="0">
              <a:solidFill>
                <a:srgbClr val="376092"/>
              </a:solidFill>
              <a:latin typeface="+mn-lt"/>
            </a:rPr>
            <a:t>Community-supported agriculture subscriptions</a:t>
          </a:r>
        </a:p>
      </dgm:t>
    </dgm:pt>
    <dgm:pt modelId="{D1AADFE7-66E5-4E59-84A5-57B9AD37069B}" type="parTrans" cxnId="{2E4DD356-B202-4C27-AA4A-959B8391D731}">
      <dgm:prSet/>
      <dgm:spPr>
        <a:ln>
          <a:solidFill>
            <a:srgbClr val="376092"/>
          </a:solidFill>
        </a:ln>
      </dgm:spPr>
      <dgm:t>
        <a:bodyPr/>
        <a:lstStyle/>
        <a:p>
          <a:endParaRPr lang="en-US"/>
        </a:p>
      </dgm:t>
    </dgm:pt>
    <dgm:pt modelId="{608482D9-8FEA-47FA-9C29-5E9CCE76D63D}" type="sibTrans" cxnId="{2E4DD356-B202-4C27-AA4A-959B8391D731}">
      <dgm:prSet/>
      <dgm:spPr/>
      <dgm:t>
        <a:bodyPr/>
        <a:lstStyle/>
        <a:p>
          <a:endParaRPr lang="en-US"/>
        </a:p>
      </dgm:t>
    </dgm:pt>
    <dgm:pt modelId="{63EF02D5-6F11-46EB-A294-8F0B5B57732D}" type="pres">
      <dgm:prSet presAssocID="{0B45C09F-6181-4BB6-9FC5-BEFA14A56504}" presName="hierChild1" presStyleCnt="0">
        <dgm:presLayoutVars>
          <dgm:orgChart val="1"/>
          <dgm:chPref val="1"/>
          <dgm:dir/>
          <dgm:animOne val="branch"/>
          <dgm:animLvl val="lvl"/>
          <dgm:resizeHandles/>
        </dgm:presLayoutVars>
      </dgm:prSet>
      <dgm:spPr/>
      <dgm:t>
        <a:bodyPr/>
        <a:lstStyle/>
        <a:p>
          <a:endParaRPr lang="en-US"/>
        </a:p>
      </dgm:t>
    </dgm:pt>
    <dgm:pt modelId="{E922742F-D2BD-4D98-B873-09152F3BC9AA}" type="pres">
      <dgm:prSet presAssocID="{067A448B-607F-4C8B-A1D3-18C69C9B0D6C}" presName="hierRoot1" presStyleCnt="0">
        <dgm:presLayoutVars>
          <dgm:hierBranch val="init"/>
        </dgm:presLayoutVars>
      </dgm:prSet>
      <dgm:spPr/>
    </dgm:pt>
    <dgm:pt modelId="{14BCCD02-2137-48A8-B09E-04700452FBB0}" type="pres">
      <dgm:prSet presAssocID="{067A448B-607F-4C8B-A1D3-18C69C9B0D6C}" presName="rootComposite1" presStyleCnt="0"/>
      <dgm:spPr/>
    </dgm:pt>
    <dgm:pt modelId="{03A84438-6B95-4AC7-81F9-AA43E4E326EE}" type="pres">
      <dgm:prSet presAssocID="{067A448B-607F-4C8B-A1D3-18C69C9B0D6C}" presName="rootText1" presStyleLbl="node0" presStyleIdx="0" presStyleCnt="1" custScaleX="142434" custLinFactY="-4615" custLinFactNeighborX="872" custLinFactNeighborY="-100000">
        <dgm:presLayoutVars>
          <dgm:chPref val="3"/>
        </dgm:presLayoutVars>
      </dgm:prSet>
      <dgm:spPr/>
      <dgm:t>
        <a:bodyPr/>
        <a:lstStyle/>
        <a:p>
          <a:endParaRPr lang="en-US"/>
        </a:p>
      </dgm:t>
    </dgm:pt>
    <dgm:pt modelId="{CE522DF0-B8C0-4AC4-B42B-FDB4F3625F8E}" type="pres">
      <dgm:prSet presAssocID="{067A448B-607F-4C8B-A1D3-18C69C9B0D6C}" presName="rootConnector1" presStyleLbl="node1" presStyleIdx="0" presStyleCnt="0"/>
      <dgm:spPr/>
      <dgm:t>
        <a:bodyPr/>
        <a:lstStyle/>
        <a:p>
          <a:endParaRPr lang="en-US"/>
        </a:p>
      </dgm:t>
    </dgm:pt>
    <dgm:pt modelId="{4F2B4EB6-7ABB-454E-B8CC-CB3AB0D376D0}" type="pres">
      <dgm:prSet presAssocID="{067A448B-607F-4C8B-A1D3-18C69C9B0D6C}" presName="hierChild2" presStyleCnt="0"/>
      <dgm:spPr/>
    </dgm:pt>
    <dgm:pt modelId="{A7CD9A31-4211-4440-9B1F-A5F1A609EF0F}" type="pres">
      <dgm:prSet presAssocID="{C4D8DF9F-E7F8-407E-88AA-512B955CC708}" presName="Name37" presStyleLbl="parChTrans1D2" presStyleIdx="0" presStyleCnt="6"/>
      <dgm:spPr/>
      <dgm:t>
        <a:bodyPr/>
        <a:lstStyle/>
        <a:p>
          <a:endParaRPr lang="en-US"/>
        </a:p>
      </dgm:t>
    </dgm:pt>
    <dgm:pt modelId="{A3CBB75E-89F6-458A-90EE-F6C75CE7D306}" type="pres">
      <dgm:prSet presAssocID="{C8EC931D-A97B-4A01-A5BC-DD136F35C219}" presName="hierRoot2" presStyleCnt="0">
        <dgm:presLayoutVars>
          <dgm:hierBranch val="init"/>
        </dgm:presLayoutVars>
      </dgm:prSet>
      <dgm:spPr/>
    </dgm:pt>
    <dgm:pt modelId="{25102044-CCB2-4398-ADD2-ADAE89292E94}" type="pres">
      <dgm:prSet presAssocID="{C8EC931D-A97B-4A01-A5BC-DD136F35C219}" presName="rootComposite" presStyleCnt="0"/>
      <dgm:spPr/>
    </dgm:pt>
    <dgm:pt modelId="{DA041548-3706-4B47-A111-36FAB840D145}" type="pres">
      <dgm:prSet presAssocID="{C8EC931D-A97B-4A01-A5BC-DD136F35C219}" presName="rootText" presStyleLbl="node2" presStyleIdx="0" presStyleCnt="5" custScaleX="101609" custScaleY="110671">
        <dgm:presLayoutVars>
          <dgm:chPref val="3"/>
        </dgm:presLayoutVars>
      </dgm:prSet>
      <dgm:spPr/>
      <dgm:t>
        <a:bodyPr/>
        <a:lstStyle/>
        <a:p>
          <a:endParaRPr lang="en-US"/>
        </a:p>
      </dgm:t>
    </dgm:pt>
    <dgm:pt modelId="{553132CC-08FC-4080-9265-8BF5C19AE5C7}" type="pres">
      <dgm:prSet presAssocID="{C8EC931D-A97B-4A01-A5BC-DD136F35C219}" presName="rootConnector" presStyleLbl="node2" presStyleIdx="0" presStyleCnt="5"/>
      <dgm:spPr/>
      <dgm:t>
        <a:bodyPr/>
        <a:lstStyle/>
        <a:p>
          <a:endParaRPr lang="en-US"/>
        </a:p>
      </dgm:t>
    </dgm:pt>
    <dgm:pt modelId="{6F52D993-144D-48B8-8B7D-E86927969233}" type="pres">
      <dgm:prSet presAssocID="{C8EC931D-A97B-4A01-A5BC-DD136F35C219}" presName="hierChild4" presStyleCnt="0"/>
      <dgm:spPr/>
    </dgm:pt>
    <dgm:pt modelId="{08919DA3-BA09-4A65-A5B7-95E7CC15E065}" type="pres">
      <dgm:prSet presAssocID="{C8EC931D-A97B-4A01-A5BC-DD136F35C219}" presName="hierChild5" presStyleCnt="0"/>
      <dgm:spPr/>
    </dgm:pt>
    <dgm:pt modelId="{BA6414CA-65A2-4618-9FC5-D7B28011DB9F}" type="pres">
      <dgm:prSet presAssocID="{40A0A161-7673-4A08-B64F-565F6E3257EF}" presName="Name37" presStyleLbl="parChTrans1D2" presStyleIdx="1" presStyleCnt="6"/>
      <dgm:spPr/>
      <dgm:t>
        <a:bodyPr/>
        <a:lstStyle/>
        <a:p>
          <a:endParaRPr lang="en-US"/>
        </a:p>
      </dgm:t>
    </dgm:pt>
    <dgm:pt modelId="{A71EF82F-C788-46AD-9496-97B995E8FC86}" type="pres">
      <dgm:prSet presAssocID="{4C74BA66-2B2D-4ADD-8C34-4C9A031D0F90}" presName="hierRoot2" presStyleCnt="0">
        <dgm:presLayoutVars>
          <dgm:hierBranch val="init"/>
        </dgm:presLayoutVars>
      </dgm:prSet>
      <dgm:spPr/>
    </dgm:pt>
    <dgm:pt modelId="{7AF83514-9D68-4E63-AF8F-491F8A2391AC}" type="pres">
      <dgm:prSet presAssocID="{4C74BA66-2B2D-4ADD-8C34-4C9A031D0F90}" presName="rootComposite" presStyleCnt="0"/>
      <dgm:spPr/>
    </dgm:pt>
    <dgm:pt modelId="{E9D2C7BE-B771-4ECC-9C50-182368211639}" type="pres">
      <dgm:prSet presAssocID="{4C74BA66-2B2D-4ADD-8C34-4C9A031D0F90}" presName="rootText" presStyleLbl="node2" presStyleIdx="1" presStyleCnt="5" custScaleY="188511">
        <dgm:presLayoutVars>
          <dgm:chPref val="3"/>
        </dgm:presLayoutVars>
      </dgm:prSet>
      <dgm:spPr/>
      <dgm:t>
        <a:bodyPr/>
        <a:lstStyle/>
        <a:p>
          <a:endParaRPr lang="en-US"/>
        </a:p>
      </dgm:t>
    </dgm:pt>
    <dgm:pt modelId="{A5547E62-0CAC-4E9A-926F-A4C4D76C194E}" type="pres">
      <dgm:prSet presAssocID="{4C74BA66-2B2D-4ADD-8C34-4C9A031D0F90}" presName="rootConnector" presStyleLbl="node2" presStyleIdx="1" presStyleCnt="5"/>
      <dgm:spPr/>
      <dgm:t>
        <a:bodyPr/>
        <a:lstStyle/>
        <a:p>
          <a:endParaRPr lang="en-US"/>
        </a:p>
      </dgm:t>
    </dgm:pt>
    <dgm:pt modelId="{98E6C498-A02F-4F2B-AD8C-9F8E7508C00C}" type="pres">
      <dgm:prSet presAssocID="{4C74BA66-2B2D-4ADD-8C34-4C9A031D0F90}" presName="hierChild4" presStyleCnt="0"/>
      <dgm:spPr/>
    </dgm:pt>
    <dgm:pt modelId="{81E47B9F-5955-43B3-869A-6FBA01D74D87}" type="pres">
      <dgm:prSet presAssocID="{4C74BA66-2B2D-4ADD-8C34-4C9A031D0F90}" presName="hierChild5" presStyleCnt="0"/>
      <dgm:spPr/>
    </dgm:pt>
    <dgm:pt modelId="{7DA60061-E334-4C86-AA7E-1A71DE5CE8A5}" type="pres">
      <dgm:prSet presAssocID="{D1AADFE7-66E5-4E59-84A5-57B9AD37069B}" presName="Name37" presStyleLbl="parChTrans1D2" presStyleIdx="2" presStyleCnt="6"/>
      <dgm:spPr/>
      <dgm:t>
        <a:bodyPr/>
        <a:lstStyle/>
        <a:p>
          <a:endParaRPr lang="en-US"/>
        </a:p>
      </dgm:t>
    </dgm:pt>
    <dgm:pt modelId="{E1943CC9-F04A-4749-AD84-DAF07305F8AF}" type="pres">
      <dgm:prSet presAssocID="{80C75733-1C9C-4143-BB2F-04C6A318FB43}" presName="hierRoot2" presStyleCnt="0">
        <dgm:presLayoutVars>
          <dgm:hierBranch val="init"/>
        </dgm:presLayoutVars>
      </dgm:prSet>
      <dgm:spPr/>
    </dgm:pt>
    <dgm:pt modelId="{982BEDF1-DCC7-4DB1-BE5A-8793FDDFFD98}" type="pres">
      <dgm:prSet presAssocID="{80C75733-1C9C-4143-BB2F-04C6A318FB43}" presName="rootComposite" presStyleCnt="0"/>
      <dgm:spPr/>
    </dgm:pt>
    <dgm:pt modelId="{CA935C72-9362-4DF1-8B15-FB9ECC8BB982}" type="pres">
      <dgm:prSet presAssocID="{80C75733-1C9C-4143-BB2F-04C6A318FB43}" presName="rootText" presStyleLbl="node2" presStyleIdx="2" presStyleCnt="5" custScaleX="120029" custScaleY="208684">
        <dgm:presLayoutVars>
          <dgm:chPref val="3"/>
        </dgm:presLayoutVars>
      </dgm:prSet>
      <dgm:spPr/>
      <dgm:t>
        <a:bodyPr/>
        <a:lstStyle/>
        <a:p>
          <a:endParaRPr lang="en-US"/>
        </a:p>
      </dgm:t>
    </dgm:pt>
    <dgm:pt modelId="{3B538CFD-10A7-4B8B-9FF6-25DB2869833E}" type="pres">
      <dgm:prSet presAssocID="{80C75733-1C9C-4143-BB2F-04C6A318FB43}" presName="rootConnector" presStyleLbl="node2" presStyleIdx="2" presStyleCnt="5"/>
      <dgm:spPr/>
      <dgm:t>
        <a:bodyPr/>
        <a:lstStyle/>
        <a:p>
          <a:endParaRPr lang="en-US"/>
        </a:p>
      </dgm:t>
    </dgm:pt>
    <dgm:pt modelId="{7B687767-CBB7-4A4C-B736-EBAD5CF08921}" type="pres">
      <dgm:prSet presAssocID="{80C75733-1C9C-4143-BB2F-04C6A318FB43}" presName="hierChild4" presStyleCnt="0"/>
      <dgm:spPr/>
    </dgm:pt>
    <dgm:pt modelId="{0581387B-833E-4FB5-9D08-0F24DAA9CF0C}" type="pres">
      <dgm:prSet presAssocID="{80C75733-1C9C-4143-BB2F-04C6A318FB43}" presName="hierChild5" presStyleCnt="0"/>
      <dgm:spPr/>
    </dgm:pt>
    <dgm:pt modelId="{F12790AC-DFDD-4E85-AD46-DB5988D5A270}" type="pres">
      <dgm:prSet presAssocID="{8584E669-57E7-49CD-9227-F835269B5390}" presName="Name37" presStyleLbl="parChTrans1D2" presStyleIdx="3" presStyleCnt="6"/>
      <dgm:spPr/>
      <dgm:t>
        <a:bodyPr/>
        <a:lstStyle/>
        <a:p>
          <a:endParaRPr lang="en-US"/>
        </a:p>
      </dgm:t>
    </dgm:pt>
    <dgm:pt modelId="{02AB0354-299E-4DDB-8B64-94B77CDDBA04}" type="pres">
      <dgm:prSet presAssocID="{37CAF9FE-C6FE-4093-9E6F-8D2705E5BF5C}" presName="hierRoot2" presStyleCnt="0">
        <dgm:presLayoutVars>
          <dgm:hierBranch val="init"/>
        </dgm:presLayoutVars>
      </dgm:prSet>
      <dgm:spPr/>
    </dgm:pt>
    <dgm:pt modelId="{EF84F3D8-59FE-4440-8A61-F7E150FC1C44}" type="pres">
      <dgm:prSet presAssocID="{37CAF9FE-C6FE-4093-9E6F-8D2705E5BF5C}" presName="rootComposite" presStyleCnt="0"/>
      <dgm:spPr/>
    </dgm:pt>
    <dgm:pt modelId="{9F4EAB3A-D6A5-4B3C-8AF2-2CCF9476354C}" type="pres">
      <dgm:prSet presAssocID="{37CAF9FE-C6FE-4093-9E6F-8D2705E5BF5C}" presName="rootText" presStyleLbl="node2" presStyleIdx="3" presStyleCnt="5" custScaleY="226870">
        <dgm:presLayoutVars>
          <dgm:chPref val="3"/>
        </dgm:presLayoutVars>
      </dgm:prSet>
      <dgm:spPr/>
      <dgm:t>
        <a:bodyPr/>
        <a:lstStyle/>
        <a:p>
          <a:endParaRPr lang="en-US"/>
        </a:p>
      </dgm:t>
    </dgm:pt>
    <dgm:pt modelId="{250CF484-2BCB-4226-8B5A-7BBF451A5CF1}" type="pres">
      <dgm:prSet presAssocID="{37CAF9FE-C6FE-4093-9E6F-8D2705E5BF5C}" presName="rootConnector" presStyleLbl="node2" presStyleIdx="3" presStyleCnt="5"/>
      <dgm:spPr/>
      <dgm:t>
        <a:bodyPr/>
        <a:lstStyle/>
        <a:p>
          <a:endParaRPr lang="en-US"/>
        </a:p>
      </dgm:t>
    </dgm:pt>
    <dgm:pt modelId="{0AFAB6CE-E5D8-4DF5-A1F4-BF8E195C6C73}" type="pres">
      <dgm:prSet presAssocID="{37CAF9FE-C6FE-4093-9E6F-8D2705E5BF5C}" presName="hierChild4" presStyleCnt="0"/>
      <dgm:spPr/>
    </dgm:pt>
    <dgm:pt modelId="{4A635F15-EDC5-4124-8664-05BEADF1B91A}" type="pres">
      <dgm:prSet presAssocID="{37CAF9FE-C6FE-4093-9E6F-8D2705E5BF5C}" presName="hierChild5" presStyleCnt="0"/>
      <dgm:spPr/>
    </dgm:pt>
    <dgm:pt modelId="{8F21AC08-9769-4F6C-85BE-34562688EF87}" type="pres">
      <dgm:prSet presAssocID="{63C78135-DFAA-4FE0-816E-63A9BF068527}" presName="Name37" presStyleLbl="parChTrans1D2" presStyleIdx="4" presStyleCnt="6"/>
      <dgm:spPr/>
      <dgm:t>
        <a:bodyPr/>
        <a:lstStyle/>
        <a:p>
          <a:endParaRPr lang="en-US"/>
        </a:p>
      </dgm:t>
    </dgm:pt>
    <dgm:pt modelId="{742FD90C-9397-4F49-BB2C-F75F5A4131CE}" type="pres">
      <dgm:prSet presAssocID="{30407EB0-0FC4-42B9-ABB0-E032B2C51776}" presName="hierRoot2" presStyleCnt="0">
        <dgm:presLayoutVars>
          <dgm:hierBranch val="init"/>
        </dgm:presLayoutVars>
      </dgm:prSet>
      <dgm:spPr/>
    </dgm:pt>
    <dgm:pt modelId="{89DD0B67-67DD-41E9-9D70-D3BAC45BEC1D}" type="pres">
      <dgm:prSet presAssocID="{30407EB0-0FC4-42B9-ABB0-E032B2C51776}" presName="rootComposite" presStyleCnt="0"/>
      <dgm:spPr/>
    </dgm:pt>
    <dgm:pt modelId="{CE455A40-4135-4122-9651-4AD7433A4512}" type="pres">
      <dgm:prSet presAssocID="{30407EB0-0FC4-42B9-ABB0-E032B2C51776}" presName="rootText" presStyleLbl="node2" presStyleIdx="4" presStyleCnt="5" custScaleX="79968" custScaleY="193330">
        <dgm:presLayoutVars>
          <dgm:chPref val="3"/>
        </dgm:presLayoutVars>
      </dgm:prSet>
      <dgm:spPr/>
      <dgm:t>
        <a:bodyPr/>
        <a:lstStyle/>
        <a:p>
          <a:endParaRPr lang="en-US"/>
        </a:p>
      </dgm:t>
    </dgm:pt>
    <dgm:pt modelId="{3C711BC0-D9A7-400D-AC63-A8E831E5089D}" type="pres">
      <dgm:prSet presAssocID="{30407EB0-0FC4-42B9-ABB0-E032B2C51776}" presName="rootConnector" presStyleLbl="node2" presStyleIdx="4" presStyleCnt="5"/>
      <dgm:spPr/>
      <dgm:t>
        <a:bodyPr/>
        <a:lstStyle/>
        <a:p>
          <a:endParaRPr lang="en-US"/>
        </a:p>
      </dgm:t>
    </dgm:pt>
    <dgm:pt modelId="{AE2EDA4B-895A-4CA3-946D-D3B6FF97C2B2}" type="pres">
      <dgm:prSet presAssocID="{30407EB0-0FC4-42B9-ABB0-E032B2C51776}" presName="hierChild4" presStyleCnt="0"/>
      <dgm:spPr/>
    </dgm:pt>
    <dgm:pt modelId="{DF7E55DF-A30A-45D4-A875-1FE5B7D4A83C}" type="pres">
      <dgm:prSet presAssocID="{30407EB0-0FC4-42B9-ABB0-E032B2C51776}" presName="hierChild5" presStyleCnt="0"/>
      <dgm:spPr/>
    </dgm:pt>
    <dgm:pt modelId="{7C69FA57-060A-4C36-9622-F53923BDE3CE}" type="pres">
      <dgm:prSet presAssocID="{067A448B-607F-4C8B-A1D3-18C69C9B0D6C}" presName="hierChild3" presStyleCnt="0"/>
      <dgm:spPr/>
    </dgm:pt>
    <dgm:pt modelId="{27B6A240-AFC0-4DBB-849E-E27998478EEF}" type="pres">
      <dgm:prSet presAssocID="{113C9E2D-5F2D-4748-8CC1-A560BE7C78B9}" presName="Name111" presStyleLbl="parChTrans1D2" presStyleIdx="5" presStyleCnt="6"/>
      <dgm:spPr/>
      <dgm:t>
        <a:bodyPr/>
        <a:lstStyle/>
        <a:p>
          <a:endParaRPr lang="en-US"/>
        </a:p>
      </dgm:t>
    </dgm:pt>
    <dgm:pt modelId="{C9D20002-706D-41C1-BEC6-BCC9A0CE6605}" type="pres">
      <dgm:prSet presAssocID="{A670DC4C-A3C8-4F37-9F76-99E054E35516}" presName="hierRoot3" presStyleCnt="0">
        <dgm:presLayoutVars>
          <dgm:hierBranch val="init"/>
        </dgm:presLayoutVars>
      </dgm:prSet>
      <dgm:spPr/>
    </dgm:pt>
    <dgm:pt modelId="{2061A333-495A-4424-B28F-BFA9461A65DB}" type="pres">
      <dgm:prSet presAssocID="{A670DC4C-A3C8-4F37-9F76-99E054E35516}" presName="rootComposite3" presStyleCnt="0"/>
      <dgm:spPr/>
    </dgm:pt>
    <dgm:pt modelId="{201E72F1-7528-49C6-9716-48599F687E99}" type="pres">
      <dgm:prSet presAssocID="{A670DC4C-A3C8-4F37-9F76-99E054E35516}" presName="rootText3" presStyleLbl="asst1" presStyleIdx="0" presStyleCnt="1" custLinFactNeighborX="-21795" custLinFactNeighborY="-78462">
        <dgm:presLayoutVars>
          <dgm:chPref val="3"/>
        </dgm:presLayoutVars>
      </dgm:prSet>
      <dgm:spPr/>
      <dgm:t>
        <a:bodyPr/>
        <a:lstStyle/>
        <a:p>
          <a:endParaRPr lang="en-US"/>
        </a:p>
      </dgm:t>
    </dgm:pt>
    <dgm:pt modelId="{13F09E4E-FADF-408D-AD7C-FAE64E405FE4}" type="pres">
      <dgm:prSet presAssocID="{A670DC4C-A3C8-4F37-9F76-99E054E35516}" presName="rootConnector3" presStyleLbl="asst1" presStyleIdx="0" presStyleCnt="1"/>
      <dgm:spPr/>
      <dgm:t>
        <a:bodyPr/>
        <a:lstStyle/>
        <a:p>
          <a:endParaRPr lang="en-US"/>
        </a:p>
      </dgm:t>
    </dgm:pt>
    <dgm:pt modelId="{D38FECA1-3442-44C4-A6AF-386065EB7F2C}" type="pres">
      <dgm:prSet presAssocID="{A670DC4C-A3C8-4F37-9F76-99E054E35516}" presName="hierChild6" presStyleCnt="0"/>
      <dgm:spPr/>
    </dgm:pt>
    <dgm:pt modelId="{8D7E57C6-58DF-4DF9-89A0-F43383D2F4F5}" type="pres">
      <dgm:prSet presAssocID="{A670DC4C-A3C8-4F37-9F76-99E054E35516}" presName="hierChild7" presStyleCnt="0"/>
      <dgm:spPr/>
    </dgm:pt>
  </dgm:ptLst>
  <dgm:cxnLst>
    <dgm:cxn modelId="{50909CBB-2596-472F-9072-1243D02CDE50}" type="presOf" srcId="{37CAF9FE-C6FE-4093-9E6F-8D2705E5BF5C}" destId="{9F4EAB3A-D6A5-4B3C-8AF2-2CCF9476354C}" srcOrd="0" destOrd="0" presId="urn:microsoft.com/office/officeart/2005/8/layout/orgChart1"/>
    <dgm:cxn modelId="{2E00DCA9-C92A-455B-90D1-04068B007982}" type="presOf" srcId="{C8EC931D-A97B-4A01-A5BC-DD136F35C219}" destId="{553132CC-08FC-4080-9265-8BF5C19AE5C7}" srcOrd="1" destOrd="0" presId="urn:microsoft.com/office/officeart/2005/8/layout/orgChart1"/>
    <dgm:cxn modelId="{78F376CA-16B9-43D7-BE51-EFCE957748DF}" type="presOf" srcId="{C8EC931D-A97B-4A01-A5BC-DD136F35C219}" destId="{DA041548-3706-4B47-A111-36FAB840D145}" srcOrd="0" destOrd="0" presId="urn:microsoft.com/office/officeart/2005/8/layout/orgChart1"/>
    <dgm:cxn modelId="{BF3143D3-9138-48C3-B291-4EFD06333FD6}" type="presOf" srcId="{63C78135-DFAA-4FE0-816E-63A9BF068527}" destId="{8F21AC08-9769-4F6C-85BE-34562688EF87}" srcOrd="0" destOrd="0" presId="urn:microsoft.com/office/officeart/2005/8/layout/orgChart1"/>
    <dgm:cxn modelId="{82DCB80C-D52B-4F3C-8C2F-E5E797DF71CE}" type="presOf" srcId="{80C75733-1C9C-4143-BB2F-04C6A318FB43}" destId="{CA935C72-9362-4DF1-8B15-FB9ECC8BB982}" srcOrd="0" destOrd="0" presId="urn:microsoft.com/office/officeart/2005/8/layout/orgChart1"/>
    <dgm:cxn modelId="{2826A7B6-C693-4B11-BF76-83BF90FB3B44}" srcId="{067A448B-607F-4C8B-A1D3-18C69C9B0D6C}" destId="{37CAF9FE-C6FE-4093-9E6F-8D2705E5BF5C}" srcOrd="4" destOrd="0" parTransId="{8584E669-57E7-49CD-9227-F835269B5390}" sibTransId="{43F890F3-8B44-4448-BEED-989ACC8AF07F}"/>
    <dgm:cxn modelId="{AB412753-4313-4FC0-921A-8901389A0746}" type="presOf" srcId="{80C75733-1C9C-4143-BB2F-04C6A318FB43}" destId="{3B538CFD-10A7-4B8B-9FF6-25DB2869833E}" srcOrd="1" destOrd="0" presId="urn:microsoft.com/office/officeart/2005/8/layout/orgChart1"/>
    <dgm:cxn modelId="{072F292E-7F3A-49B3-BD7B-E4E343E7566F}" type="presOf" srcId="{30407EB0-0FC4-42B9-ABB0-E032B2C51776}" destId="{3C711BC0-D9A7-400D-AC63-A8E831E5089D}" srcOrd="1" destOrd="0" presId="urn:microsoft.com/office/officeart/2005/8/layout/orgChart1"/>
    <dgm:cxn modelId="{2E4DD356-B202-4C27-AA4A-959B8391D731}" srcId="{067A448B-607F-4C8B-A1D3-18C69C9B0D6C}" destId="{80C75733-1C9C-4143-BB2F-04C6A318FB43}" srcOrd="3" destOrd="0" parTransId="{D1AADFE7-66E5-4E59-84A5-57B9AD37069B}" sibTransId="{608482D9-8FEA-47FA-9C29-5E9CCE76D63D}"/>
    <dgm:cxn modelId="{4F558094-8D5E-4352-846F-BAA07FEB15E0}" type="presOf" srcId="{067A448B-607F-4C8B-A1D3-18C69C9B0D6C}" destId="{03A84438-6B95-4AC7-81F9-AA43E4E326EE}" srcOrd="0" destOrd="0" presId="urn:microsoft.com/office/officeart/2005/8/layout/orgChart1"/>
    <dgm:cxn modelId="{D2556C55-6615-44D2-90CF-34A53DD34D13}" type="presOf" srcId="{A670DC4C-A3C8-4F37-9F76-99E054E35516}" destId="{13F09E4E-FADF-408D-AD7C-FAE64E405FE4}" srcOrd="1" destOrd="0" presId="urn:microsoft.com/office/officeart/2005/8/layout/orgChart1"/>
    <dgm:cxn modelId="{11E8AC73-9D4E-4B53-88A1-2B3B9F8F1C79}" type="presOf" srcId="{30407EB0-0FC4-42B9-ABB0-E032B2C51776}" destId="{CE455A40-4135-4122-9651-4AD7433A4512}" srcOrd="0" destOrd="0" presId="urn:microsoft.com/office/officeart/2005/8/layout/orgChart1"/>
    <dgm:cxn modelId="{2E2E6B3B-6E9D-4F25-B67A-148C161DC806}" type="presOf" srcId="{4C74BA66-2B2D-4ADD-8C34-4C9A031D0F90}" destId="{E9D2C7BE-B771-4ECC-9C50-182368211639}" srcOrd="0" destOrd="0" presId="urn:microsoft.com/office/officeart/2005/8/layout/orgChart1"/>
    <dgm:cxn modelId="{30B49BBE-1076-4BED-920D-6B1F0A6559A8}" type="presOf" srcId="{C4D8DF9F-E7F8-407E-88AA-512B955CC708}" destId="{A7CD9A31-4211-4440-9B1F-A5F1A609EF0F}" srcOrd="0" destOrd="0" presId="urn:microsoft.com/office/officeart/2005/8/layout/orgChart1"/>
    <dgm:cxn modelId="{63597AA0-EDB5-4E50-A5E8-F7C4D5B849EA}" type="presOf" srcId="{0B45C09F-6181-4BB6-9FC5-BEFA14A56504}" destId="{63EF02D5-6F11-46EB-A294-8F0B5B57732D}" srcOrd="0" destOrd="0" presId="urn:microsoft.com/office/officeart/2005/8/layout/orgChart1"/>
    <dgm:cxn modelId="{8A2F2337-6091-4942-8F31-26586E20FF84}" type="presOf" srcId="{37CAF9FE-C6FE-4093-9E6F-8D2705E5BF5C}" destId="{250CF484-2BCB-4226-8B5A-7BBF451A5CF1}" srcOrd="1" destOrd="0" presId="urn:microsoft.com/office/officeart/2005/8/layout/orgChart1"/>
    <dgm:cxn modelId="{9C360645-843B-417F-98A8-65861A14059B}" type="presOf" srcId="{A670DC4C-A3C8-4F37-9F76-99E054E35516}" destId="{201E72F1-7528-49C6-9716-48599F687E99}" srcOrd="0" destOrd="0" presId="urn:microsoft.com/office/officeart/2005/8/layout/orgChart1"/>
    <dgm:cxn modelId="{84C28E77-4878-4896-8C35-3D8D73FD36D8}" type="presOf" srcId="{067A448B-607F-4C8B-A1D3-18C69C9B0D6C}" destId="{CE522DF0-B8C0-4AC4-B42B-FDB4F3625F8E}" srcOrd="1" destOrd="0" presId="urn:microsoft.com/office/officeart/2005/8/layout/orgChart1"/>
    <dgm:cxn modelId="{A9707266-5335-45BB-8A89-8CCECE194F2F}" srcId="{067A448B-607F-4C8B-A1D3-18C69C9B0D6C}" destId="{C8EC931D-A97B-4A01-A5BC-DD136F35C219}" srcOrd="1" destOrd="0" parTransId="{C4D8DF9F-E7F8-407E-88AA-512B955CC708}" sibTransId="{252BE06D-4AEE-48C5-92F7-9B16BF46457B}"/>
    <dgm:cxn modelId="{B1162C5E-246A-4D65-A2D7-9710B736BD90}" type="presOf" srcId="{113C9E2D-5F2D-4748-8CC1-A560BE7C78B9}" destId="{27B6A240-AFC0-4DBB-849E-E27998478EEF}" srcOrd="0" destOrd="0" presId="urn:microsoft.com/office/officeart/2005/8/layout/orgChart1"/>
    <dgm:cxn modelId="{1F321412-721C-48C4-8AAA-79B9A70158D5}" srcId="{067A448B-607F-4C8B-A1D3-18C69C9B0D6C}" destId="{A670DC4C-A3C8-4F37-9F76-99E054E35516}" srcOrd="0" destOrd="0" parTransId="{113C9E2D-5F2D-4748-8CC1-A560BE7C78B9}" sibTransId="{DE528718-4DC3-41FD-9477-F57E1045A708}"/>
    <dgm:cxn modelId="{681CAA09-37CC-4C71-BDEE-E74709BA00CE}" srcId="{067A448B-607F-4C8B-A1D3-18C69C9B0D6C}" destId="{30407EB0-0FC4-42B9-ABB0-E032B2C51776}" srcOrd="5" destOrd="0" parTransId="{63C78135-DFAA-4FE0-816E-63A9BF068527}" sibTransId="{94966967-AC49-4C7E-805E-4A3301024673}"/>
    <dgm:cxn modelId="{F5C2B244-940B-4577-919D-E4CCC04DE921}" type="presOf" srcId="{40A0A161-7673-4A08-B64F-565F6E3257EF}" destId="{BA6414CA-65A2-4618-9FC5-D7B28011DB9F}" srcOrd="0" destOrd="0" presId="urn:microsoft.com/office/officeart/2005/8/layout/orgChart1"/>
    <dgm:cxn modelId="{108906EF-4A7C-4E83-A860-DCE65E68BE7C}" srcId="{067A448B-607F-4C8B-A1D3-18C69C9B0D6C}" destId="{4C74BA66-2B2D-4ADD-8C34-4C9A031D0F90}" srcOrd="2" destOrd="0" parTransId="{40A0A161-7673-4A08-B64F-565F6E3257EF}" sibTransId="{54E88652-FA12-4785-90A2-23BEAF3DC6E4}"/>
    <dgm:cxn modelId="{BF430240-451B-4EA7-A672-1B1EF9000E58}" type="presOf" srcId="{4C74BA66-2B2D-4ADD-8C34-4C9A031D0F90}" destId="{A5547E62-0CAC-4E9A-926F-A4C4D76C194E}" srcOrd="1" destOrd="0" presId="urn:microsoft.com/office/officeart/2005/8/layout/orgChart1"/>
    <dgm:cxn modelId="{4BD6CB8B-9218-4D28-ABDA-64D8289A7B4B}" srcId="{0B45C09F-6181-4BB6-9FC5-BEFA14A56504}" destId="{067A448B-607F-4C8B-A1D3-18C69C9B0D6C}" srcOrd="0" destOrd="0" parTransId="{A3164729-AA2F-4DAF-9046-94DA46BA69EA}" sibTransId="{AD2931CC-8BCC-4F57-9682-C07C93199199}"/>
    <dgm:cxn modelId="{35F592EE-4C1E-40F7-AAAA-471DF1D19714}" type="presOf" srcId="{D1AADFE7-66E5-4E59-84A5-57B9AD37069B}" destId="{7DA60061-E334-4C86-AA7E-1A71DE5CE8A5}" srcOrd="0" destOrd="0" presId="urn:microsoft.com/office/officeart/2005/8/layout/orgChart1"/>
    <dgm:cxn modelId="{BA2310A8-7301-4F29-BBC4-31DF6E01DEC2}" type="presOf" srcId="{8584E669-57E7-49CD-9227-F835269B5390}" destId="{F12790AC-DFDD-4E85-AD46-DB5988D5A270}" srcOrd="0" destOrd="0" presId="urn:microsoft.com/office/officeart/2005/8/layout/orgChart1"/>
    <dgm:cxn modelId="{C4CEA1C6-349D-4349-A68A-A488A3BAB226}" type="presParOf" srcId="{63EF02D5-6F11-46EB-A294-8F0B5B57732D}" destId="{E922742F-D2BD-4D98-B873-09152F3BC9AA}" srcOrd="0" destOrd="0" presId="urn:microsoft.com/office/officeart/2005/8/layout/orgChart1"/>
    <dgm:cxn modelId="{48E4E616-7544-406A-A7BA-15D7C0074A8D}" type="presParOf" srcId="{E922742F-D2BD-4D98-B873-09152F3BC9AA}" destId="{14BCCD02-2137-48A8-B09E-04700452FBB0}" srcOrd="0" destOrd="0" presId="urn:microsoft.com/office/officeart/2005/8/layout/orgChart1"/>
    <dgm:cxn modelId="{C2CC56AD-7C00-4661-B71A-61926E1B68C1}" type="presParOf" srcId="{14BCCD02-2137-48A8-B09E-04700452FBB0}" destId="{03A84438-6B95-4AC7-81F9-AA43E4E326EE}" srcOrd="0" destOrd="0" presId="urn:microsoft.com/office/officeart/2005/8/layout/orgChart1"/>
    <dgm:cxn modelId="{2E678191-E397-4067-B4AD-13DC0C522E8B}" type="presParOf" srcId="{14BCCD02-2137-48A8-B09E-04700452FBB0}" destId="{CE522DF0-B8C0-4AC4-B42B-FDB4F3625F8E}" srcOrd="1" destOrd="0" presId="urn:microsoft.com/office/officeart/2005/8/layout/orgChart1"/>
    <dgm:cxn modelId="{B74FF040-7129-4965-BD00-B65AD9B0A65D}" type="presParOf" srcId="{E922742F-D2BD-4D98-B873-09152F3BC9AA}" destId="{4F2B4EB6-7ABB-454E-B8CC-CB3AB0D376D0}" srcOrd="1" destOrd="0" presId="urn:microsoft.com/office/officeart/2005/8/layout/orgChart1"/>
    <dgm:cxn modelId="{AAE8501E-E39F-4F59-9D51-8646CF16EC9F}" type="presParOf" srcId="{4F2B4EB6-7ABB-454E-B8CC-CB3AB0D376D0}" destId="{A7CD9A31-4211-4440-9B1F-A5F1A609EF0F}" srcOrd="0" destOrd="0" presId="urn:microsoft.com/office/officeart/2005/8/layout/orgChart1"/>
    <dgm:cxn modelId="{E3A5D751-FAAC-44FE-A99B-FE677705C4A9}" type="presParOf" srcId="{4F2B4EB6-7ABB-454E-B8CC-CB3AB0D376D0}" destId="{A3CBB75E-89F6-458A-90EE-F6C75CE7D306}" srcOrd="1" destOrd="0" presId="urn:microsoft.com/office/officeart/2005/8/layout/orgChart1"/>
    <dgm:cxn modelId="{C1CA06E1-E4FB-4681-8F52-A26784FB15B6}" type="presParOf" srcId="{A3CBB75E-89F6-458A-90EE-F6C75CE7D306}" destId="{25102044-CCB2-4398-ADD2-ADAE89292E94}" srcOrd="0" destOrd="0" presId="urn:microsoft.com/office/officeart/2005/8/layout/orgChart1"/>
    <dgm:cxn modelId="{A1DAA4F8-D2D1-4389-8338-B828E520EA1B}" type="presParOf" srcId="{25102044-CCB2-4398-ADD2-ADAE89292E94}" destId="{DA041548-3706-4B47-A111-36FAB840D145}" srcOrd="0" destOrd="0" presId="urn:microsoft.com/office/officeart/2005/8/layout/orgChart1"/>
    <dgm:cxn modelId="{FB7ED638-5968-4902-97AF-BB0DA86C8472}" type="presParOf" srcId="{25102044-CCB2-4398-ADD2-ADAE89292E94}" destId="{553132CC-08FC-4080-9265-8BF5C19AE5C7}" srcOrd="1" destOrd="0" presId="urn:microsoft.com/office/officeart/2005/8/layout/orgChart1"/>
    <dgm:cxn modelId="{C6D831BC-D048-4A5D-8129-65874BE6053F}" type="presParOf" srcId="{A3CBB75E-89F6-458A-90EE-F6C75CE7D306}" destId="{6F52D993-144D-48B8-8B7D-E86927969233}" srcOrd="1" destOrd="0" presId="urn:microsoft.com/office/officeart/2005/8/layout/orgChart1"/>
    <dgm:cxn modelId="{A77C1D11-410A-4DF5-9085-73568560EC0A}" type="presParOf" srcId="{A3CBB75E-89F6-458A-90EE-F6C75CE7D306}" destId="{08919DA3-BA09-4A65-A5B7-95E7CC15E065}" srcOrd="2" destOrd="0" presId="urn:microsoft.com/office/officeart/2005/8/layout/orgChart1"/>
    <dgm:cxn modelId="{8F110A23-B8E7-4E86-9BF1-3AB002545A44}" type="presParOf" srcId="{4F2B4EB6-7ABB-454E-B8CC-CB3AB0D376D0}" destId="{BA6414CA-65A2-4618-9FC5-D7B28011DB9F}" srcOrd="2" destOrd="0" presId="urn:microsoft.com/office/officeart/2005/8/layout/orgChart1"/>
    <dgm:cxn modelId="{C41F849A-4D04-4E60-8DC1-27818A70F2D9}" type="presParOf" srcId="{4F2B4EB6-7ABB-454E-B8CC-CB3AB0D376D0}" destId="{A71EF82F-C788-46AD-9496-97B995E8FC86}" srcOrd="3" destOrd="0" presId="urn:microsoft.com/office/officeart/2005/8/layout/orgChart1"/>
    <dgm:cxn modelId="{E97FFF53-13BC-42CE-B5F5-A3D0729923F7}" type="presParOf" srcId="{A71EF82F-C788-46AD-9496-97B995E8FC86}" destId="{7AF83514-9D68-4E63-AF8F-491F8A2391AC}" srcOrd="0" destOrd="0" presId="urn:microsoft.com/office/officeart/2005/8/layout/orgChart1"/>
    <dgm:cxn modelId="{4A1BC60F-2D3B-4C62-8EA7-2764153F7EED}" type="presParOf" srcId="{7AF83514-9D68-4E63-AF8F-491F8A2391AC}" destId="{E9D2C7BE-B771-4ECC-9C50-182368211639}" srcOrd="0" destOrd="0" presId="urn:microsoft.com/office/officeart/2005/8/layout/orgChart1"/>
    <dgm:cxn modelId="{02D4996D-A866-4A08-B21A-CE08399C6564}" type="presParOf" srcId="{7AF83514-9D68-4E63-AF8F-491F8A2391AC}" destId="{A5547E62-0CAC-4E9A-926F-A4C4D76C194E}" srcOrd="1" destOrd="0" presId="urn:microsoft.com/office/officeart/2005/8/layout/orgChart1"/>
    <dgm:cxn modelId="{351E96AB-F9A8-4548-97B3-792A2AA10948}" type="presParOf" srcId="{A71EF82F-C788-46AD-9496-97B995E8FC86}" destId="{98E6C498-A02F-4F2B-AD8C-9F8E7508C00C}" srcOrd="1" destOrd="0" presId="urn:microsoft.com/office/officeart/2005/8/layout/orgChart1"/>
    <dgm:cxn modelId="{7A263CFF-4937-44EC-8FB9-B0080D7F223B}" type="presParOf" srcId="{A71EF82F-C788-46AD-9496-97B995E8FC86}" destId="{81E47B9F-5955-43B3-869A-6FBA01D74D87}" srcOrd="2" destOrd="0" presId="urn:microsoft.com/office/officeart/2005/8/layout/orgChart1"/>
    <dgm:cxn modelId="{0FBC05E1-1CCF-4482-BFE6-81DBFD92925E}" type="presParOf" srcId="{4F2B4EB6-7ABB-454E-B8CC-CB3AB0D376D0}" destId="{7DA60061-E334-4C86-AA7E-1A71DE5CE8A5}" srcOrd="4" destOrd="0" presId="urn:microsoft.com/office/officeart/2005/8/layout/orgChart1"/>
    <dgm:cxn modelId="{19D24FAD-3A8B-4AC7-9335-2EFC03732FF1}" type="presParOf" srcId="{4F2B4EB6-7ABB-454E-B8CC-CB3AB0D376D0}" destId="{E1943CC9-F04A-4749-AD84-DAF07305F8AF}" srcOrd="5" destOrd="0" presId="urn:microsoft.com/office/officeart/2005/8/layout/orgChart1"/>
    <dgm:cxn modelId="{CD047C21-68C9-492A-8C39-E5FC0BC2E0BC}" type="presParOf" srcId="{E1943CC9-F04A-4749-AD84-DAF07305F8AF}" destId="{982BEDF1-DCC7-4DB1-BE5A-8793FDDFFD98}" srcOrd="0" destOrd="0" presId="urn:microsoft.com/office/officeart/2005/8/layout/orgChart1"/>
    <dgm:cxn modelId="{440276E6-87D1-4172-B3A2-2D1687401B94}" type="presParOf" srcId="{982BEDF1-DCC7-4DB1-BE5A-8793FDDFFD98}" destId="{CA935C72-9362-4DF1-8B15-FB9ECC8BB982}" srcOrd="0" destOrd="0" presId="urn:microsoft.com/office/officeart/2005/8/layout/orgChart1"/>
    <dgm:cxn modelId="{40FFDF80-343F-4AE7-82D7-E1431650FEE9}" type="presParOf" srcId="{982BEDF1-DCC7-4DB1-BE5A-8793FDDFFD98}" destId="{3B538CFD-10A7-4B8B-9FF6-25DB2869833E}" srcOrd="1" destOrd="0" presId="urn:microsoft.com/office/officeart/2005/8/layout/orgChart1"/>
    <dgm:cxn modelId="{FEB4B3E1-A6AE-40DA-8E3D-01B30C434443}" type="presParOf" srcId="{E1943CC9-F04A-4749-AD84-DAF07305F8AF}" destId="{7B687767-CBB7-4A4C-B736-EBAD5CF08921}" srcOrd="1" destOrd="0" presId="urn:microsoft.com/office/officeart/2005/8/layout/orgChart1"/>
    <dgm:cxn modelId="{9E45AE1F-2816-4CF3-8106-F15E4FBF2860}" type="presParOf" srcId="{E1943CC9-F04A-4749-AD84-DAF07305F8AF}" destId="{0581387B-833E-4FB5-9D08-0F24DAA9CF0C}" srcOrd="2" destOrd="0" presId="urn:microsoft.com/office/officeart/2005/8/layout/orgChart1"/>
    <dgm:cxn modelId="{D1F3DC76-9CA9-44A5-83E3-FBCA1C6EF5DB}" type="presParOf" srcId="{4F2B4EB6-7ABB-454E-B8CC-CB3AB0D376D0}" destId="{F12790AC-DFDD-4E85-AD46-DB5988D5A270}" srcOrd="6" destOrd="0" presId="urn:microsoft.com/office/officeart/2005/8/layout/orgChart1"/>
    <dgm:cxn modelId="{C31D4C7E-37F4-4DCA-B6EF-1FE6E0930348}" type="presParOf" srcId="{4F2B4EB6-7ABB-454E-B8CC-CB3AB0D376D0}" destId="{02AB0354-299E-4DDB-8B64-94B77CDDBA04}" srcOrd="7" destOrd="0" presId="urn:microsoft.com/office/officeart/2005/8/layout/orgChart1"/>
    <dgm:cxn modelId="{ACDF59FE-B27A-4699-ADA2-0F6DB5FC3C0A}" type="presParOf" srcId="{02AB0354-299E-4DDB-8B64-94B77CDDBA04}" destId="{EF84F3D8-59FE-4440-8A61-F7E150FC1C44}" srcOrd="0" destOrd="0" presId="urn:microsoft.com/office/officeart/2005/8/layout/orgChart1"/>
    <dgm:cxn modelId="{C0405272-9631-4811-83FD-099E26B73E4D}" type="presParOf" srcId="{EF84F3D8-59FE-4440-8A61-F7E150FC1C44}" destId="{9F4EAB3A-D6A5-4B3C-8AF2-2CCF9476354C}" srcOrd="0" destOrd="0" presId="urn:microsoft.com/office/officeart/2005/8/layout/orgChart1"/>
    <dgm:cxn modelId="{AA0E83AC-EC40-4FD1-8759-7219B433C0B9}" type="presParOf" srcId="{EF84F3D8-59FE-4440-8A61-F7E150FC1C44}" destId="{250CF484-2BCB-4226-8B5A-7BBF451A5CF1}" srcOrd="1" destOrd="0" presId="urn:microsoft.com/office/officeart/2005/8/layout/orgChart1"/>
    <dgm:cxn modelId="{43B2BCD9-B6DD-4997-8764-70AFE49F91EB}" type="presParOf" srcId="{02AB0354-299E-4DDB-8B64-94B77CDDBA04}" destId="{0AFAB6CE-E5D8-4DF5-A1F4-BF8E195C6C73}" srcOrd="1" destOrd="0" presId="urn:microsoft.com/office/officeart/2005/8/layout/orgChart1"/>
    <dgm:cxn modelId="{129D80DF-8B68-4FAD-88AA-9CF1F8C5EC67}" type="presParOf" srcId="{02AB0354-299E-4DDB-8B64-94B77CDDBA04}" destId="{4A635F15-EDC5-4124-8664-05BEADF1B91A}" srcOrd="2" destOrd="0" presId="urn:microsoft.com/office/officeart/2005/8/layout/orgChart1"/>
    <dgm:cxn modelId="{FBBFBAF4-692F-44AE-92A0-71CEC35C3BD1}" type="presParOf" srcId="{4F2B4EB6-7ABB-454E-B8CC-CB3AB0D376D0}" destId="{8F21AC08-9769-4F6C-85BE-34562688EF87}" srcOrd="8" destOrd="0" presId="urn:microsoft.com/office/officeart/2005/8/layout/orgChart1"/>
    <dgm:cxn modelId="{DF0C35C8-07FE-4D5C-8DF3-75251EC318B5}" type="presParOf" srcId="{4F2B4EB6-7ABB-454E-B8CC-CB3AB0D376D0}" destId="{742FD90C-9397-4F49-BB2C-F75F5A4131CE}" srcOrd="9" destOrd="0" presId="urn:microsoft.com/office/officeart/2005/8/layout/orgChart1"/>
    <dgm:cxn modelId="{201CDAD1-4F4C-41C3-9630-AD9D60842588}" type="presParOf" srcId="{742FD90C-9397-4F49-BB2C-F75F5A4131CE}" destId="{89DD0B67-67DD-41E9-9D70-D3BAC45BEC1D}" srcOrd="0" destOrd="0" presId="urn:microsoft.com/office/officeart/2005/8/layout/orgChart1"/>
    <dgm:cxn modelId="{B1FD82B7-5933-49E0-848E-DC733177E4DD}" type="presParOf" srcId="{89DD0B67-67DD-41E9-9D70-D3BAC45BEC1D}" destId="{CE455A40-4135-4122-9651-4AD7433A4512}" srcOrd="0" destOrd="0" presId="urn:microsoft.com/office/officeart/2005/8/layout/orgChart1"/>
    <dgm:cxn modelId="{F6C646B9-7701-44E2-8996-AFD981E5920E}" type="presParOf" srcId="{89DD0B67-67DD-41E9-9D70-D3BAC45BEC1D}" destId="{3C711BC0-D9A7-400D-AC63-A8E831E5089D}" srcOrd="1" destOrd="0" presId="urn:microsoft.com/office/officeart/2005/8/layout/orgChart1"/>
    <dgm:cxn modelId="{1EB6AFB5-937C-4023-A54A-66FCB2F0B10B}" type="presParOf" srcId="{742FD90C-9397-4F49-BB2C-F75F5A4131CE}" destId="{AE2EDA4B-895A-4CA3-946D-D3B6FF97C2B2}" srcOrd="1" destOrd="0" presId="urn:microsoft.com/office/officeart/2005/8/layout/orgChart1"/>
    <dgm:cxn modelId="{3A40F891-3E73-4171-BD53-640C489670AF}" type="presParOf" srcId="{742FD90C-9397-4F49-BB2C-F75F5A4131CE}" destId="{DF7E55DF-A30A-45D4-A875-1FE5B7D4A83C}" srcOrd="2" destOrd="0" presId="urn:microsoft.com/office/officeart/2005/8/layout/orgChart1"/>
    <dgm:cxn modelId="{1CB4493C-BF15-487A-8A99-E2686F4D25B3}" type="presParOf" srcId="{E922742F-D2BD-4D98-B873-09152F3BC9AA}" destId="{7C69FA57-060A-4C36-9622-F53923BDE3CE}" srcOrd="2" destOrd="0" presId="urn:microsoft.com/office/officeart/2005/8/layout/orgChart1"/>
    <dgm:cxn modelId="{BA13E3D5-6A1E-49F6-BB92-CDB868DB477B}" type="presParOf" srcId="{7C69FA57-060A-4C36-9622-F53923BDE3CE}" destId="{27B6A240-AFC0-4DBB-849E-E27998478EEF}" srcOrd="0" destOrd="0" presId="urn:microsoft.com/office/officeart/2005/8/layout/orgChart1"/>
    <dgm:cxn modelId="{1DE03FC6-6988-4A45-AC0E-97E1C2D76F5A}" type="presParOf" srcId="{7C69FA57-060A-4C36-9622-F53923BDE3CE}" destId="{C9D20002-706D-41C1-BEC6-BCC9A0CE6605}" srcOrd="1" destOrd="0" presId="urn:microsoft.com/office/officeart/2005/8/layout/orgChart1"/>
    <dgm:cxn modelId="{D4F01350-EA07-4BC8-B41A-44FE2F082B18}" type="presParOf" srcId="{C9D20002-706D-41C1-BEC6-BCC9A0CE6605}" destId="{2061A333-495A-4424-B28F-BFA9461A65DB}" srcOrd="0" destOrd="0" presId="urn:microsoft.com/office/officeart/2005/8/layout/orgChart1"/>
    <dgm:cxn modelId="{3B6DEA97-5C9D-4359-AEF2-BE100CF37D56}" type="presParOf" srcId="{2061A333-495A-4424-B28F-BFA9461A65DB}" destId="{201E72F1-7528-49C6-9716-48599F687E99}" srcOrd="0" destOrd="0" presId="urn:microsoft.com/office/officeart/2005/8/layout/orgChart1"/>
    <dgm:cxn modelId="{8DDDA13E-3906-46DB-9712-F140B19BF7E8}" type="presParOf" srcId="{2061A333-495A-4424-B28F-BFA9461A65DB}" destId="{13F09E4E-FADF-408D-AD7C-FAE64E405FE4}" srcOrd="1" destOrd="0" presId="urn:microsoft.com/office/officeart/2005/8/layout/orgChart1"/>
    <dgm:cxn modelId="{0F63B48C-D271-48A4-8087-1C25B30DE742}" type="presParOf" srcId="{C9D20002-706D-41C1-BEC6-BCC9A0CE6605}" destId="{D38FECA1-3442-44C4-A6AF-386065EB7F2C}" srcOrd="1" destOrd="0" presId="urn:microsoft.com/office/officeart/2005/8/layout/orgChart1"/>
    <dgm:cxn modelId="{9BE3E63F-74C0-4C76-B1D9-0CCBB1678C20}" type="presParOf" srcId="{C9D20002-706D-41C1-BEC6-BCC9A0CE6605}" destId="{8D7E57C6-58DF-4DF9-89A0-F43383D2F4F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5C09F-6181-4BB6-9FC5-BEFA14A565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67A448B-607F-4C8B-A1D3-18C69C9B0D6C}">
      <dgm:prSet phldrT="[Text]" custT="1"/>
      <dgm:spPr>
        <a:noFill/>
        <a:ln>
          <a:solidFill>
            <a:srgbClr val="376092"/>
          </a:solidFill>
        </a:ln>
      </dgm:spPr>
      <dgm:t>
        <a:bodyPr/>
        <a:lstStyle/>
        <a:p>
          <a:r>
            <a:rPr lang="en-US" sz="2800" b="1" dirty="0" smtClean="0">
              <a:solidFill>
                <a:srgbClr val="376092"/>
              </a:solidFill>
            </a:rPr>
            <a:t>CLASS B</a:t>
          </a:r>
          <a:r>
            <a:rPr lang="en-US" sz="2800" dirty="0" smtClean="0">
              <a:solidFill>
                <a:srgbClr val="376092"/>
              </a:solidFill>
            </a:rPr>
            <a:t> </a:t>
          </a:r>
          <a:endParaRPr lang="en-US" sz="2800" dirty="0">
            <a:solidFill>
              <a:srgbClr val="376092"/>
            </a:solidFill>
          </a:endParaRPr>
        </a:p>
      </dgm:t>
    </dgm:pt>
    <dgm:pt modelId="{A3164729-AA2F-4DAF-9046-94DA46BA69EA}" type="parTrans" cxnId="{4BD6CB8B-9218-4D28-ABDA-64D8289A7B4B}">
      <dgm:prSet/>
      <dgm:spPr/>
      <dgm:t>
        <a:bodyPr/>
        <a:lstStyle/>
        <a:p>
          <a:endParaRPr lang="en-US"/>
        </a:p>
      </dgm:t>
    </dgm:pt>
    <dgm:pt modelId="{AD2931CC-8BCC-4F57-9682-C07C93199199}" type="sibTrans" cxnId="{4BD6CB8B-9218-4D28-ABDA-64D8289A7B4B}">
      <dgm:prSet/>
      <dgm:spPr/>
      <dgm:t>
        <a:bodyPr/>
        <a:lstStyle/>
        <a:p>
          <a:endParaRPr lang="en-US"/>
        </a:p>
      </dgm:t>
    </dgm:pt>
    <dgm:pt modelId="{A670DC4C-A3C8-4F37-9F76-99E054E35516}" type="asst">
      <dgm:prSet phldrT="[Text]" custT="1"/>
      <dgm:spPr>
        <a:solidFill>
          <a:srgbClr val="FFFFCC"/>
        </a:solidFill>
        <a:ln>
          <a:solidFill>
            <a:srgbClr val="376092"/>
          </a:solidFill>
        </a:ln>
      </dgm:spPr>
      <dgm:t>
        <a:bodyPr/>
        <a:lstStyle/>
        <a:p>
          <a:r>
            <a:rPr lang="en-US" sz="2400" dirty="0" smtClean="0">
              <a:solidFill>
                <a:srgbClr val="376092"/>
              </a:solidFill>
            </a:rPr>
            <a:t>Direct Sales</a:t>
          </a:r>
          <a:endParaRPr lang="en-US" sz="2400" dirty="0">
            <a:solidFill>
              <a:srgbClr val="376092"/>
            </a:solidFill>
          </a:endParaRPr>
        </a:p>
      </dgm:t>
    </dgm:pt>
    <dgm:pt modelId="{113C9E2D-5F2D-4748-8CC1-A560BE7C78B9}" type="parTrans" cxnId="{1F321412-721C-48C4-8AAA-79B9A70158D5}">
      <dgm:prSet/>
      <dgm:spPr>
        <a:ln>
          <a:solidFill>
            <a:srgbClr val="376092"/>
          </a:solidFill>
        </a:ln>
      </dgm:spPr>
      <dgm:t>
        <a:bodyPr/>
        <a:lstStyle/>
        <a:p>
          <a:endParaRPr lang="en-US"/>
        </a:p>
      </dgm:t>
    </dgm:pt>
    <dgm:pt modelId="{DE528718-4DC3-41FD-9477-F57E1045A708}" type="sibTrans" cxnId="{1F321412-721C-48C4-8AAA-79B9A70158D5}">
      <dgm:prSet/>
      <dgm:spPr/>
      <dgm:t>
        <a:bodyPr/>
        <a:lstStyle/>
        <a:p>
          <a:endParaRPr lang="en-US"/>
        </a:p>
      </dgm:t>
    </dgm:pt>
    <dgm:pt modelId="{C8EC931D-A97B-4A01-A5BC-DD136F35C219}">
      <dgm:prSet custT="1"/>
      <dgm:spPr>
        <a:noFill/>
        <a:ln>
          <a:solidFill>
            <a:srgbClr val="376092"/>
          </a:solidFill>
        </a:ln>
      </dgm:spPr>
      <dgm:t>
        <a:bodyPr/>
        <a:lstStyle/>
        <a:p>
          <a:r>
            <a:rPr lang="en-US" sz="1800" dirty="0" smtClean="0">
              <a:solidFill>
                <a:srgbClr val="376092"/>
              </a:solidFill>
              <a:latin typeface="+mn-lt"/>
            </a:rPr>
            <a:t>Direct Purchase</a:t>
          </a:r>
        </a:p>
      </dgm:t>
    </dgm:pt>
    <dgm:pt modelId="{C4D8DF9F-E7F8-407E-88AA-512B955CC708}" type="parTrans" cxnId="{A9707266-5335-45BB-8A89-8CCECE194F2F}">
      <dgm:prSet/>
      <dgm:spPr>
        <a:ln>
          <a:solidFill>
            <a:srgbClr val="376092"/>
          </a:solidFill>
        </a:ln>
      </dgm:spPr>
      <dgm:t>
        <a:bodyPr/>
        <a:lstStyle/>
        <a:p>
          <a:endParaRPr lang="en-US"/>
        </a:p>
      </dgm:t>
    </dgm:pt>
    <dgm:pt modelId="{252BE06D-4AEE-48C5-92F7-9B16BF46457B}" type="sibTrans" cxnId="{A9707266-5335-45BB-8A89-8CCECE194F2F}">
      <dgm:prSet/>
      <dgm:spPr/>
      <dgm:t>
        <a:bodyPr/>
        <a:lstStyle/>
        <a:p>
          <a:endParaRPr lang="en-US"/>
        </a:p>
      </dgm:t>
    </dgm:pt>
    <dgm:pt modelId="{4C74BA66-2B2D-4ADD-8C34-4C9A031D0F90}">
      <dgm:prSet custT="1"/>
      <dgm:spPr>
        <a:noFill/>
        <a:ln>
          <a:solidFill>
            <a:srgbClr val="376092"/>
          </a:solidFill>
        </a:ln>
      </dgm:spPr>
      <dgm:t>
        <a:bodyPr/>
        <a:lstStyle/>
        <a:p>
          <a:r>
            <a:rPr lang="en-US" sz="1800" dirty="0" smtClean="0">
              <a:solidFill>
                <a:srgbClr val="376092"/>
              </a:solidFill>
              <a:latin typeface="+mn-lt"/>
            </a:rPr>
            <a:t>Holiday bazaars Temporary events</a:t>
          </a:r>
        </a:p>
      </dgm:t>
    </dgm:pt>
    <dgm:pt modelId="{40A0A161-7673-4A08-B64F-565F6E3257EF}" type="parTrans" cxnId="{108906EF-4A7C-4E83-A860-DCE65E68BE7C}">
      <dgm:prSet/>
      <dgm:spPr>
        <a:ln>
          <a:solidFill>
            <a:srgbClr val="376092"/>
          </a:solidFill>
        </a:ln>
      </dgm:spPr>
      <dgm:t>
        <a:bodyPr/>
        <a:lstStyle/>
        <a:p>
          <a:endParaRPr lang="en-US"/>
        </a:p>
      </dgm:t>
    </dgm:pt>
    <dgm:pt modelId="{54E88652-FA12-4785-90A2-23BEAF3DC6E4}" type="sibTrans" cxnId="{108906EF-4A7C-4E83-A860-DCE65E68BE7C}">
      <dgm:prSet/>
      <dgm:spPr/>
      <dgm:t>
        <a:bodyPr/>
        <a:lstStyle/>
        <a:p>
          <a:endParaRPr lang="en-US"/>
        </a:p>
      </dgm:t>
    </dgm:pt>
    <dgm:pt modelId="{30407EB0-0FC4-42B9-ABB0-E032B2C51776}">
      <dgm:prSet custT="1"/>
      <dgm:spPr>
        <a:noFill/>
        <a:ln>
          <a:solidFill>
            <a:srgbClr val="376092"/>
          </a:solidFill>
        </a:ln>
      </dgm:spPr>
      <dgm:t>
        <a:bodyPr/>
        <a:lstStyle/>
        <a:p>
          <a:r>
            <a:rPr lang="en-US" sz="1800" dirty="0" smtClean="0">
              <a:solidFill>
                <a:srgbClr val="376092"/>
              </a:solidFill>
              <a:latin typeface="+mn-lt"/>
            </a:rPr>
            <a:t>Bake sales Food swaps</a:t>
          </a:r>
        </a:p>
      </dgm:t>
    </dgm:pt>
    <dgm:pt modelId="{63C78135-DFAA-4FE0-816E-63A9BF068527}" type="parTrans" cxnId="{681CAA09-37CC-4C71-BDEE-E74709BA00CE}">
      <dgm:prSet/>
      <dgm:spPr>
        <a:ln>
          <a:solidFill>
            <a:srgbClr val="376092"/>
          </a:solidFill>
        </a:ln>
      </dgm:spPr>
      <dgm:t>
        <a:bodyPr/>
        <a:lstStyle/>
        <a:p>
          <a:endParaRPr lang="en-US"/>
        </a:p>
      </dgm:t>
    </dgm:pt>
    <dgm:pt modelId="{94966967-AC49-4C7E-805E-4A3301024673}" type="sibTrans" cxnId="{681CAA09-37CC-4C71-BDEE-E74709BA00CE}">
      <dgm:prSet/>
      <dgm:spPr/>
      <dgm:t>
        <a:bodyPr/>
        <a:lstStyle/>
        <a:p>
          <a:endParaRPr lang="en-US"/>
        </a:p>
      </dgm:t>
    </dgm:pt>
    <dgm:pt modelId="{37CAF9FE-C6FE-4093-9E6F-8D2705E5BF5C}">
      <dgm:prSet custT="1"/>
      <dgm:spPr>
        <a:noFill/>
        <a:ln>
          <a:solidFill>
            <a:srgbClr val="376092"/>
          </a:solidFill>
        </a:ln>
      </dgm:spPr>
      <dgm:t>
        <a:bodyPr/>
        <a:lstStyle/>
        <a:p>
          <a:r>
            <a:rPr lang="en-US" sz="1800" dirty="0" smtClean="0">
              <a:solidFill>
                <a:srgbClr val="376092"/>
              </a:solidFill>
              <a:latin typeface="+mn-lt"/>
            </a:rPr>
            <a:t>Farm stands Certified Farmers’ Market</a:t>
          </a:r>
        </a:p>
      </dgm:t>
    </dgm:pt>
    <dgm:pt modelId="{8584E669-57E7-49CD-9227-F835269B5390}" type="parTrans" cxnId="{2826A7B6-C693-4B11-BF76-83BF90FB3B44}">
      <dgm:prSet/>
      <dgm:spPr>
        <a:ln>
          <a:solidFill>
            <a:srgbClr val="376092"/>
          </a:solidFill>
        </a:ln>
      </dgm:spPr>
      <dgm:t>
        <a:bodyPr/>
        <a:lstStyle/>
        <a:p>
          <a:endParaRPr lang="en-US"/>
        </a:p>
      </dgm:t>
    </dgm:pt>
    <dgm:pt modelId="{43F890F3-8B44-4448-BEED-989ACC8AF07F}" type="sibTrans" cxnId="{2826A7B6-C693-4B11-BF76-83BF90FB3B44}">
      <dgm:prSet/>
      <dgm:spPr/>
      <dgm:t>
        <a:bodyPr/>
        <a:lstStyle/>
        <a:p>
          <a:endParaRPr lang="en-US"/>
        </a:p>
      </dgm:t>
    </dgm:pt>
    <dgm:pt modelId="{80C75733-1C9C-4143-BB2F-04C6A318FB43}">
      <dgm:prSet custT="1"/>
      <dgm:spPr>
        <a:noFill/>
        <a:ln>
          <a:solidFill>
            <a:srgbClr val="376092"/>
          </a:solidFill>
        </a:ln>
      </dgm:spPr>
      <dgm:t>
        <a:bodyPr/>
        <a:lstStyle/>
        <a:p>
          <a:r>
            <a:rPr lang="en-US" sz="1800" dirty="0" smtClean="0">
              <a:solidFill>
                <a:srgbClr val="376092"/>
              </a:solidFill>
              <a:latin typeface="+mn-lt"/>
            </a:rPr>
            <a:t>Community-supported agriculture subscriptions</a:t>
          </a:r>
        </a:p>
      </dgm:t>
    </dgm:pt>
    <dgm:pt modelId="{D1AADFE7-66E5-4E59-84A5-57B9AD37069B}" type="parTrans" cxnId="{2E4DD356-B202-4C27-AA4A-959B8391D731}">
      <dgm:prSet/>
      <dgm:spPr>
        <a:ln>
          <a:solidFill>
            <a:srgbClr val="376092"/>
          </a:solidFill>
        </a:ln>
      </dgm:spPr>
      <dgm:t>
        <a:bodyPr/>
        <a:lstStyle/>
        <a:p>
          <a:endParaRPr lang="en-US"/>
        </a:p>
      </dgm:t>
    </dgm:pt>
    <dgm:pt modelId="{608482D9-8FEA-47FA-9C29-5E9CCE76D63D}" type="sibTrans" cxnId="{2E4DD356-B202-4C27-AA4A-959B8391D731}">
      <dgm:prSet/>
      <dgm:spPr/>
      <dgm:t>
        <a:bodyPr/>
        <a:lstStyle/>
        <a:p>
          <a:endParaRPr lang="en-US"/>
        </a:p>
      </dgm:t>
    </dgm:pt>
    <dgm:pt modelId="{63EF02D5-6F11-46EB-A294-8F0B5B57732D}" type="pres">
      <dgm:prSet presAssocID="{0B45C09F-6181-4BB6-9FC5-BEFA14A56504}" presName="hierChild1" presStyleCnt="0">
        <dgm:presLayoutVars>
          <dgm:orgChart val="1"/>
          <dgm:chPref val="1"/>
          <dgm:dir/>
          <dgm:animOne val="branch"/>
          <dgm:animLvl val="lvl"/>
          <dgm:resizeHandles/>
        </dgm:presLayoutVars>
      </dgm:prSet>
      <dgm:spPr/>
      <dgm:t>
        <a:bodyPr/>
        <a:lstStyle/>
        <a:p>
          <a:endParaRPr lang="en-US"/>
        </a:p>
      </dgm:t>
    </dgm:pt>
    <dgm:pt modelId="{E922742F-D2BD-4D98-B873-09152F3BC9AA}" type="pres">
      <dgm:prSet presAssocID="{067A448B-607F-4C8B-A1D3-18C69C9B0D6C}" presName="hierRoot1" presStyleCnt="0">
        <dgm:presLayoutVars>
          <dgm:hierBranch val="init"/>
        </dgm:presLayoutVars>
      </dgm:prSet>
      <dgm:spPr/>
    </dgm:pt>
    <dgm:pt modelId="{14BCCD02-2137-48A8-B09E-04700452FBB0}" type="pres">
      <dgm:prSet presAssocID="{067A448B-607F-4C8B-A1D3-18C69C9B0D6C}" presName="rootComposite1" presStyleCnt="0"/>
      <dgm:spPr/>
    </dgm:pt>
    <dgm:pt modelId="{03A84438-6B95-4AC7-81F9-AA43E4E326EE}" type="pres">
      <dgm:prSet presAssocID="{067A448B-607F-4C8B-A1D3-18C69C9B0D6C}" presName="rootText1" presStyleLbl="node0" presStyleIdx="0" presStyleCnt="1" custScaleX="168814" custScaleY="161187" custLinFactNeighborX="-140" custLinFactNeighborY="-35618">
        <dgm:presLayoutVars>
          <dgm:chPref val="3"/>
        </dgm:presLayoutVars>
      </dgm:prSet>
      <dgm:spPr/>
      <dgm:t>
        <a:bodyPr/>
        <a:lstStyle/>
        <a:p>
          <a:endParaRPr lang="en-US"/>
        </a:p>
      </dgm:t>
    </dgm:pt>
    <dgm:pt modelId="{CE522DF0-B8C0-4AC4-B42B-FDB4F3625F8E}" type="pres">
      <dgm:prSet presAssocID="{067A448B-607F-4C8B-A1D3-18C69C9B0D6C}" presName="rootConnector1" presStyleLbl="node1" presStyleIdx="0" presStyleCnt="0"/>
      <dgm:spPr/>
      <dgm:t>
        <a:bodyPr/>
        <a:lstStyle/>
        <a:p>
          <a:endParaRPr lang="en-US"/>
        </a:p>
      </dgm:t>
    </dgm:pt>
    <dgm:pt modelId="{4F2B4EB6-7ABB-454E-B8CC-CB3AB0D376D0}" type="pres">
      <dgm:prSet presAssocID="{067A448B-607F-4C8B-A1D3-18C69C9B0D6C}" presName="hierChild2" presStyleCnt="0"/>
      <dgm:spPr/>
    </dgm:pt>
    <dgm:pt modelId="{A7CD9A31-4211-4440-9B1F-A5F1A609EF0F}" type="pres">
      <dgm:prSet presAssocID="{C4D8DF9F-E7F8-407E-88AA-512B955CC708}" presName="Name37" presStyleLbl="parChTrans1D2" presStyleIdx="0" presStyleCnt="6"/>
      <dgm:spPr/>
      <dgm:t>
        <a:bodyPr/>
        <a:lstStyle/>
        <a:p>
          <a:endParaRPr lang="en-US"/>
        </a:p>
      </dgm:t>
    </dgm:pt>
    <dgm:pt modelId="{A3CBB75E-89F6-458A-90EE-F6C75CE7D306}" type="pres">
      <dgm:prSet presAssocID="{C8EC931D-A97B-4A01-A5BC-DD136F35C219}" presName="hierRoot2" presStyleCnt="0">
        <dgm:presLayoutVars>
          <dgm:hierBranch val="init"/>
        </dgm:presLayoutVars>
      </dgm:prSet>
      <dgm:spPr/>
    </dgm:pt>
    <dgm:pt modelId="{25102044-CCB2-4398-ADD2-ADAE89292E94}" type="pres">
      <dgm:prSet presAssocID="{C8EC931D-A97B-4A01-A5BC-DD136F35C219}" presName="rootComposite" presStyleCnt="0"/>
      <dgm:spPr/>
    </dgm:pt>
    <dgm:pt modelId="{DA041548-3706-4B47-A111-36FAB840D145}" type="pres">
      <dgm:prSet presAssocID="{C8EC931D-A97B-4A01-A5BC-DD136F35C219}" presName="rootText" presStyleLbl="node2" presStyleIdx="0" presStyleCnt="5" custScaleX="92456" custScaleY="198178">
        <dgm:presLayoutVars>
          <dgm:chPref val="3"/>
        </dgm:presLayoutVars>
      </dgm:prSet>
      <dgm:spPr/>
      <dgm:t>
        <a:bodyPr/>
        <a:lstStyle/>
        <a:p>
          <a:endParaRPr lang="en-US"/>
        </a:p>
      </dgm:t>
    </dgm:pt>
    <dgm:pt modelId="{553132CC-08FC-4080-9265-8BF5C19AE5C7}" type="pres">
      <dgm:prSet presAssocID="{C8EC931D-A97B-4A01-A5BC-DD136F35C219}" presName="rootConnector" presStyleLbl="node2" presStyleIdx="0" presStyleCnt="5"/>
      <dgm:spPr/>
      <dgm:t>
        <a:bodyPr/>
        <a:lstStyle/>
        <a:p>
          <a:endParaRPr lang="en-US"/>
        </a:p>
      </dgm:t>
    </dgm:pt>
    <dgm:pt modelId="{6F52D993-144D-48B8-8B7D-E86927969233}" type="pres">
      <dgm:prSet presAssocID="{C8EC931D-A97B-4A01-A5BC-DD136F35C219}" presName="hierChild4" presStyleCnt="0"/>
      <dgm:spPr/>
    </dgm:pt>
    <dgm:pt modelId="{08919DA3-BA09-4A65-A5B7-95E7CC15E065}" type="pres">
      <dgm:prSet presAssocID="{C8EC931D-A97B-4A01-A5BC-DD136F35C219}" presName="hierChild5" presStyleCnt="0"/>
      <dgm:spPr/>
    </dgm:pt>
    <dgm:pt modelId="{BA6414CA-65A2-4618-9FC5-D7B28011DB9F}" type="pres">
      <dgm:prSet presAssocID="{40A0A161-7673-4A08-B64F-565F6E3257EF}" presName="Name37" presStyleLbl="parChTrans1D2" presStyleIdx="1" presStyleCnt="6"/>
      <dgm:spPr/>
      <dgm:t>
        <a:bodyPr/>
        <a:lstStyle/>
        <a:p>
          <a:endParaRPr lang="en-US"/>
        </a:p>
      </dgm:t>
    </dgm:pt>
    <dgm:pt modelId="{A71EF82F-C788-46AD-9496-97B995E8FC86}" type="pres">
      <dgm:prSet presAssocID="{4C74BA66-2B2D-4ADD-8C34-4C9A031D0F90}" presName="hierRoot2" presStyleCnt="0">
        <dgm:presLayoutVars>
          <dgm:hierBranch val="init"/>
        </dgm:presLayoutVars>
      </dgm:prSet>
      <dgm:spPr/>
    </dgm:pt>
    <dgm:pt modelId="{7AF83514-9D68-4E63-AF8F-491F8A2391AC}" type="pres">
      <dgm:prSet presAssocID="{4C74BA66-2B2D-4ADD-8C34-4C9A031D0F90}" presName="rootComposite" presStyleCnt="0"/>
      <dgm:spPr/>
    </dgm:pt>
    <dgm:pt modelId="{E9D2C7BE-B771-4ECC-9C50-182368211639}" type="pres">
      <dgm:prSet presAssocID="{4C74BA66-2B2D-4ADD-8C34-4C9A031D0F90}" presName="rootText" presStyleLbl="node2" presStyleIdx="1" presStyleCnt="5" custScaleY="188511">
        <dgm:presLayoutVars>
          <dgm:chPref val="3"/>
        </dgm:presLayoutVars>
      </dgm:prSet>
      <dgm:spPr/>
      <dgm:t>
        <a:bodyPr/>
        <a:lstStyle/>
        <a:p>
          <a:endParaRPr lang="en-US"/>
        </a:p>
      </dgm:t>
    </dgm:pt>
    <dgm:pt modelId="{A5547E62-0CAC-4E9A-926F-A4C4D76C194E}" type="pres">
      <dgm:prSet presAssocID="{4C74BA66-2B2D-4ADD-8C34-4C9A031D0F90}" presName="rootConnector" presStyleLbl="node2" presStyleIdx="1" presStyleCnt="5"/>
      <dgm:spPr/>
      <dgm:t>
        <a:bodyPr/>
        <a:lstStyle/>
        <a:p>
          <a:endParaRPr lang="en-US"/>
        </a:p>
      </dgm:t>
    </dgm:pt>
    <dgm:pt modelId="{98E6C498-A02F-4F2B-AD8C-9F8E7508C00C}" type="pres">
      <dgm:prSet presAssocID="{4C74BA66-2B2D-4ADD-8C34-4C9A031D0F90}" presName="hierChild4" presStyleCnt="0"/>
      <dgm:spPr/>
    </dgm:pt>
    <dgm:pt modelId="{81E47B9F-5955-43B3-869A-6FBA01D74D87}" type="pres">
      <dgm:prSet presAssocID="{4C74BA66-2B2D-4ADD-8C34-4C9A031D0F90}" presName="hierChild5" presStyleCnt="0"/>
      <dgm:spPr/>
    </dgm:pt>
    <dgm:pt modelId="{7DA60061-E334-4C86-AA7E-1A71DE5CE8A5}" type="pres">
      <dgm:prSet presAssocID="{D1AADFE7-66E5-4E59-84A5-57B9AD37069B}" presName="Name37" presStyleLbl="parChTrans1D2" presStyleIdx="2" presStyleCnt="6"/>
      <dgm:spPr/>
      <dgm:t>
        <a:bodyPr/>
        <a:lstStyle/>
        <a:p>
          <a:endParaRPr lang="en-US"/>
        </a:p>
      </dgm:t>
    </dgm:pt>
    <dgm:pt modelId="{E1943CC9-F04A-4749-AD84-DAF07305F8AF}" type="pres">
      <dgm:prSet presAssocID="{80C75733-1C9C-4143-BB2F-04C6A318FB43}" presName="hierRoot2" presStyleCnt="0">
        <dgm:presLayoutVars>
          <dgm:hierBranch val="init"/>
        </dgm:presLayoutVars>
      </dgm:prSet>
      <dgm:spPr/>
    </dgm:pt>
    <dgm:pt modelId="{982BEDF1-DCC7-4DB1-BE5A-8793FDDFFD98}" type="pres">
      <dgm:prSet presAssocID="{80C75733-1C9C-4143-BB2F-04C6A318FB43}" presName="rootComposite" presStyleCnt="0"/>
      <dgm:spPr/>
    </dgm:pt>
    <dgm:pt modelId="{CA935C72-9362-4DF1-8B15-FB9ECC8BB982}" type="pres">
      <dgm:prSet presAssocID="{80C75733-1C9C-4143-BB2F-04C6A318FB43}" presName="rootText" presStyleLbl="node2" presStyleIdx="2" presStyleCnt="5" custScaleX="140690" custScaleY="208684">
        <dgm:presLayoutVars>
          <dgm:chPref val="3"/>
        </dgm:presLayoutVars>
      </dgm:prSet>
      <dgm:spPr/>
      <dgm:t>
        <a:bodyPr/>
        <a:lstStyle/>
        <a:p>
          <a:endParaRPr lang="en-US"/>
        </a:p>
      </dgm:t>
    </dgm:pt>
    <dgm:pt modelId="{3B538CFD-10A7-4B8B-9FF6-25DB2869833E}" type="pres">
      <dgm:prSet presAssocID="{80C75733-1C9C-4143-BB2F-04C6A318FB43}" presName="rootConnector" presStyleLbl="node2" presStyleIdx="2" presStyleCnt="5"/>
      <dgm:spPr/>
      <dgm:t>
        <a:bodyPr/>
        <a:lstStyle/>
        <a:p>
          <a:endParaRPr lang="en-US"/>
        </a:p>
      </dgm:t>
    </dgm:pt>
    <dgm:pt modelId="{7B687767-CBB7-4A4C-B736-EBAD5CF08921}" type="pres">
      <dgm:prSet presAssocID="{80C75733-1C9C-4143-BB2F-04C6A318FB43}" presName="hierChild4" presStyleCnt="0"/>
      <dgm:spPr/>
    </dgm:pt>
    <dgm:pt modelId="{0581387B-833E-4FB5-9D08-0F24DAA9CF0C}" type="pres">
      <dgm:prSet presAssocID="{80C75733-1C9C-4143-BB2F-04C6A318FB43}" presName="hierChild5" presStyleCnt="0"/>
      <dgm:spPr/>
    </dgm:pt>
    <dgm:pt modelId="{F12790AC-DFDD-4E85-AD46-DB5988D5A270}" type="pres">
      <dgm:prSet presAssocID="{8584E669-57E7-49CD-9227-F835269B5390}" presName="Name37" presStyleLbl="parChTrans1D2" presStyleIdx="3" presStyleCnt="6"/>
      <dgm:spPr/>
      <dgm:t>
        <a:bodyPr/>
        <a:lstStyle/>
        <a:p>
          <a:endParaRPr lang="en-US"/>
        </a:p>
      </dgm:t>
    </dgm:pt>
    <dgm:pt modelId="{02AB0354-299E-4DDB-8B64-94B77CDDBA04}" type="pres">
      <dgm:prSet presAssocID="{37CAF9FE-C6FE-4093-9E6F-8D2705E5BF5C}" presName="hierRoot2" presStyleCnt="0">
        <dgm:presLayoutVars>
          <dgm:hierBranch val="init"/>
        </dgm:presLayoutVars>
      </dgm:prSet>
      <dgm:spPr/>
    </dgm:pt>
    <dgm:pt modelId="{EF84F3D8-59FE-4440-8A61-F7E150FC1C44}" type="pres">
      <dgm:prSet presAssocID="{37CAF9FE-C6FE-4093-9E6F-8D2705E5BF5C}" presName="rootComposite" presStyleCnt="0"/>
      <dgm:spPr/>
    </dgm:pt>
    <dgm:pt modelId="{9F4EAB3A-D6A5-4B3C-8AF2-2CCF9476354C}" type="pres">
      <dgm:prSet presAssocID="{37CAF9FE-C6FE-4093-9E6F-8D2705E5BF5C}" presName="rootText" presStyleLbl="node2" presStyleIdx="3" presStyleCnt="5" custScaleY="226870">
        <dgm:presLayoutVars>
          <dgm:chPref val="3"/>
        </dgm:presLayoutVars>
      </dgm:prSet>
      <dgm:spPr/>
      <dgm:t>
        <a:bodyPr/>
        <a:lstStyle/>
        <a:p>
          <a:endParaRPr lang="en-US"/>
        </a:p>
      </dgm:t>
    </dgm:pt>
    <dgm:pt modelId="{250CF484-2BCB-4226-8B5A-7BBF451A5CF1}" type="pres">
      <dgm:prSet presAssocID="{37CAF9FE-C6FE-4093-9E6F-8D2705E5BF5C}" presName="rootConnector" presStyleLbl="node2" presStyleIdx="3" presStyleCnt="5"/>
      <dgm:spPr/>
      <dgm:t>
        <a:bodyPr/>
        <a:lstStyle/>
        <a:p>
          <a:endParaRPr lang="en-US"/>
        </a:p>
      </dgm:t>
    </dgm:pt>
    <dgm:pt modelId="{0AFAB6CE-E5D8-4DF5-A1F4-BF8E195C6C73}" type="pres">
      <dgm:prSet presAssocID="{37CAF9FE-C6FE-4093-9E6F-8D2705E5BF5C}" presName="hierChild4" presStyleCnt="0"/>
      <dgm:spPr/>
    </dgm:pt>
    <dgm:pt modelId="{4A635F15-EDC5-4124-8664-05BEADF1B91A}" type="pres">
      <dgm:prSet presAssocID="{37CAF9FE-C6FE-4093-9E6F-8D2705E5BF5C}" presName="hierChild5" presStyleCnt="0"/>
      <dgm:spPr/>
    </dgm:pt>
    <dgm:pt modelId="{8F21AC08-9769-4F6C-85BE-34562688EF87}" type="pres">
      <dgm:prSet presAssocID="{63C78135-DFAA-4FE0-816E-63A9BF068527}" presName="Name37" presStyleLbl="parChTrans1D2" presStyleIdx="4" presStyleCnt="6"/>
      <dgm:spPr/>
      <dgm:t>
        <a:bodyPr/>
        <a:lstStyle/>
        <a:p>
          <a:endParaRPr lang="en-US"/>
        </a:p>
      </dgm:t>
    </dgm:pt>
    <dgm:pt modelId="{742FD90C-9397-4F49-BB2C-F75F5A4131CE}" type="pres">
      <dgm:prSet presAssocID="{30407EB0-0FC4-42B9-ABB0-E032B2C51776}" presName="hierRoot2" presStyleCnt="0">
        <dgm:presLayoutVars>
          <dgm:hierBranch val="init"/>
        </dgm:presLayoutVars>
      </dgm:prSet>
      <dgm:spPr/>
    </dgm:pt>
    <dgm:pt modelId="{89DD0B67-67DD-41E9-9D70-D3BAC45BEC1D}" type="pres">
      <dgm:prSet presAssocID="{30407EB0-0FC4-42B9-ABB0-E032B2C51776}" presName="rootComposite" presStyleCnt="0"/>
      <dgm:spPr/>
    </dgm:pt>
    <dgm:pt modelId="{CE455A40-4135-4122-9651-4AD7433A4512}" type="pres">
      <dgm:prSet presAssocID="{30407EB0-0FC4-42B9-ABB0-E032B2C51776}" presName="rootText" presStyleLbl="node2" presStyleIdx="4" presStyleCnt="5" custScaleX="79968" custScaleY="193330">
        <dgm:presLayoutVars>
          <dgm:chPref val="3"/>
        </dgm:presLayoutVars>
      </dgm:prSet>
      <dgm:spPr/>
      <dgm:t>
        <a:bodyPr/>
        <a:lstStyle/>
        <a:p>
          <a:endParaRPr lang="en-US"/>
        </a:p>
      </dgm:t>
    </dgm:pt>
    <dgm:pt modelId="{3C711BC0-D9A7-400D-AC63-A8E831E5089D}" type="pres">
      <dgm:prSet presAssocID="{30407EB0-0FC4-42B9-ABB0-E032B2C51776}" presName="rootConnector" presStyleLbl="node2" presStyleIdx="4" presStyleCnt="5"/>
      <dgm:spPr/>
      <dgm:t>
        <a:bodyPr/>
        <a:lstStyle/>
        <a:p>
          <a:endParaRPr lang="en-US"/>
        </a:p>
      </dgm:t>
    </dgm:pt>
    <dgm:pt modelId="{AE2EDA4B-895A-4CA3-946D-D3B6FF97C2B2}" type="pres">
      <dgm:prSet presAssocID="{30407EB0-0FC4-42B9-ABB0-E032B2C51776}" presName="hierChild4" presStyleCnt="0"/>
      <dgm:spPr/>
    </dgm:pt>
    <dgm:pt modelId="{DF7E55DF-A30A-45D4-A875-1FE5B7D4A83C}" type="pres">
      <dgm:prSet presAssocID="{30407EB0-0FC4-42B9-ABB0-E032B2C51776}" presName="hierChild5" presStyleCnt="0"/>
      <dgm:spPr/>
    </dgm:pt>
    <dgm:pt modelId="{7C69FA57-060A-4C36-9622-F53923BDE3CE}" type="pres">
      <dgm:prSet presAssocID="{067A448B-607F-4C8B-A1D3-18C69C9B0D6C}" presName="hierChild3" presStyleCnt="0"/>
      <dgm:spPr/>
    </dgm:pt>
    <dgm:pt modelId="{27B6A240-AFC0-4DBB-849E-E27998478EEF}" type="pres">
      <dgm:prSet presAssocID="{113C9E2D-5F2D-4748-8CC1-A560BE7C78B9}" presName="Name111" presStyleLbl="parChTrans1D2" presStyleIdx="5" presStyleCnt="6"/>
      <dgm:spPr/>
      <dgm:t>
        <a:bodyPr/>
        <a:lstStyle/>
        <a:p>
          <a:endParaRPr lang="en-US"/>
        </a:p>
      </dgm:t>
    </dgm:pt>
    <dgm:pt modelId="{C9D20002-706D-41C1-BEC6-BCC9A0CE6605}" type="pres">
      <dgm:prSet presAssocID="{A670DC4C-A3C8-4F37-9F76-99E054E35516}" presName="hierRoot3" presStyleCnt="0">
        <dgm:presLayoutVars>
          <dgm:hierBranch val="init"/>
        </dgm:presLayoutVars>
      </dgm:prSet>
      <dgm:spPr/>
    </dgm:pt>
    <dgm:pt modelId="{2061A333-495A-4424-B28F-BFA9461A65DB}" type="pres">
      <dgm:prSet presAssocID="{A670DC4C-A3C8-4F37-9F76-99E054E35516}" presName="rootComposite3" presStyleCnt="0"/>
      <dgm:spPr/>
    </dgm:pt>
    <dgm:pt modelId="{201E72F1-7528-49C6-9716-48599F687E99}" type="pres">
      <dgm:prSet presAssocID="{A670DC4C-A3C8-4F37-9F76-99E054E35516}" presName="rootText3" presStyleLbl="asst1" presStyleIdx="0" presStyleCnt="1" custScaleX="102956" custScaleY="120017" custLinFactNeighborX="-22807" custLinFactNeighborY="-27844">
        <dgm:presLayoutVars>
          <dgm:chPref val="3"/>
        </dgm:presLayoutVars>
      </dgm:prSet>
      <dgm:spPr/>
      <dgm:t>
        <a:bodyPr/>
        <a:lstStyle/>
        <a:p>
          <a:endParaRPr lang="en-US"/>
        </a:p>
      </dgm:t>
    </dgm:pt>
    <dgm:pt modelId="{13F09E4E-FADF-408D-AD7C-FAE64E405FE4}" type="pres">
      <dgm:prSet presAssocID="{A670DC4C-A3C8-4F37-9F76-99E054E35516}" presName="rootConnector3" presStyleLbl="asst1" presStyleIdx="0" presStyleCnt="1"/>
      <dgm:spPr/>
      <dgm:t>
        <a:bodyPr/>
        <a:lstStyle/>
        <a:p>
          <a:endParaRPr lang="en-US"/>
        </a:p>
      </dgm:t>
    </dgm:pt>
    <dgm:pt modelId="{D38FECA1-3442-44C4-A6AF-386065EB7F2C}" type="pres">
      <dgm:prSet presAssocID="{A670DC4C-A3C8-4F37-9F76-99E054E35516}" presName="hierChild6" presStyleCnt="0"/>
      <dgm:spPr/>
    </dgm:pt>
    <dgm:pt modelId="{8D7E57C6-58DF-4DF9-89A0-F43383D2F4F5}" type="pres">
      <dgm:prSet presAssocID="{A670DC4C-A3C8-4F37-9F76-99E054E35516}" presName="hierChild7" presStyleCnt="0"/>
      <dgm:spPr/>
    </dgm:pt>
  </dgm:ptLst>
  <dgm:cxnLst>
    <dgm:cxn modelId="{F1EE65AA-CCBB-4EE7-8D54-51BB19828C44}" type="presOf" srcId="{30407EB0-0FC4-42B9-ABB0-E032B2C51776}" destId="{3C711BC0-D9A7-400D-AC63-A8E831E5089D}" srcOrd="1" destOrd="0" presId="urn:microsoft.com/office/officeart/2005/8/layout/orgChart1"/>
    <dgm:cxn modelId="{759C518A-5D3F-47A5-9CB0-2C7FF1831B23}" type="presOf" srcId="{C8EC931D-A97B-4A01-A5BC-DD136F35C219}" destId="{553132CC-08FC-4080-9265-8BF5C19AE5C7}" srcOrd="1" destOrd="0" presId="urn:microsoft.com/office/officeart/2005/8/layout/orgChart1"/>
    <dgm:cxn modelId="{B4DD5FF8-FE68-48C9-96FA-46C21FBBA5AA}" type="presOf" srcId="{37CAF9FE-C6FE-4093-9E6F-8D2705E5BF5C}" destId="{9F4EAB3A-D6A5-4B3C-8AF2-2CCF9476354C}" srcOrd="0" destOrd="0" presId="urn:microsoft.com/office/officeart/2005/8/layout/orgChart1"/>
    <dgm:cxn modelId="{1F321412-721C-48C4-8AAA-79B9A70158D5}" srcId="{067A448B-607F-4C8B-A1D3-18C69C9B0D6C}" destId="{A670DC4C-A3C8-4F37-9F76-99E054E35516}" srcOrd="0" destOrd="0" parTransId="{113C9E2D-5F2D-4748-8CC1-A560BE7C78B9}" sibTransId="{DE528718-4DC3-41FD-9477-F57E1045A708}"/>
    <dgm:cxn modelId="{5A2F758D-06B0-41A9-991D-C6098880B2ED}" type="presOf" srcId="{A670DC4C-A3C8-4F37-9F76-99E054E35516}" destId="{13F09E4E-FADF-408D-AD7C-FAE64E405FE4}" srcOrd="1" destOrd="0" presId="urn:microsoft.com/office/officeart/2005/8/layout/orgChart1"/>
    <dgm:cxn modelId="{2826A7B6-C693-4B11-BF76-83BF90FB3B44}" srcId="{067A448B-607F-4C8B-A1D3-18C69C9B0D6C}" destId="{37CAF9FE-C6FE-4093-9E6F-8D2705E5BF5C}" srcOrd="4" destOrd="0" parTransId="{8584E669-57E7-49CD-9227-F835269B5390}" sibTransId="{43F890F3-8B44-4448-BEED-989ACC8AF07F}"/>
    <dgm:cxn modelId="{681CAA09-37CC-4C71-BDEE-E74709BA00CE}" srcId="{067A448B-607F-4C8B-A1D3-18C69C9B0D6C}" destId="{30407EB0-0FC4-42B9-ABB0-E032B2C51776}" srcOrd="5" destOrd="0" parTransId="{63C78135-DFAA-4FE0-816E-63A9BF068527}" sibTransId="{94966967-AC49-4C7E-805E-4A3301024673}"/>
    <dgm:cxn modelId="{EBD7DA35-BE9A-4071-8028-F295C8012F69}" type="presOf" srcId="{0B45C09F-6181-4BB6-9FC5-BEFA14A56504}" destId="{63EF02D5-6F11-46EB-A294-8F0B5B57732D}" srcOrd="0" destOrd="0" presId="urn:microsoft.com/office/officeart/2005/8/layout/orgChart1"/>
    <dgm:cxn modelId="{E1A4CE15-75C0-4244-B2A4-3A34485A6003}" type="presOf" srcId="{8584E669-57E7-49CD-9227-F835269B5390}" destId="{F12790AC-DFDD-4E85-AD46-DB5988D5A270}" srcOrd="0" destOrd="0" presId="urn:microsoft.com/office/officeart/2005/8/layout/orgChart1"/>
    <dgm:cxn modelId="{99BFF596-540E-42A4-8D6F-33F1D4A81BFA}" type="presOf" srcId="{37CAF9FE-C6FE-4093-9E6F-8D2705E5BF5C}" destId="{250CF484-2BCB-4226-8B5A-7BBF451A5CF1}" srcOrd="1" destOrd="0" presId="urn:microsoft.com/office/officeart/2005/8/layout/orgChart1"/>
    <dgm:cxn modelId="{EE5D59F7-1F54-499B-9CBA-D3F819B1D52F}" type="presOf" srcId="{A670DC4C-A3C8-4F37-9F76-99E054E35516}" destId="{201E72F1-7528-49C6-9716-48599F687E99}" srcOrd="0" destOrd="0" presId="urn:microsoft.com/office/officeart/2005/8/layout/orgChart1"/>
    <dgm:cxn modelId="{7917A403-1A76-4DF9-B2E8-35E19365A71E}" type="presOf" srcId="{4C74BA66-2B2D-4ADD-8C34-4C9A031D0F90}" destId="{A5547E62-0CAC-4E9A-926F-A4C4D76C194E}" srcOrd="1" destOrd="0" presId="urn:microsoft.com/office/officeart/2005/8/layout/orgChart1"/>
    <dgm:cxn modelId="{E4A23DD0-DFFD-4DD9-9C07-2736A40FA5D8}" type="presOf" srcId="{4C74BA66-2B2D-4ADD-8C34-4C9A031D0F90}" destId="{E9D2C7BE-B771-4ECC-9C50-182368211639}" srcOrd="0" destOrd="0" presId="urn:microsoft.com/office/officeart/2005/8/layout/orgChart1"/>
    <dgm:cxn modelId="{80240A23-C079-4C9B-BDCE-92D1007A7D47}" type="presOf" srcId="{C4D8DF9F-E7F8-407E-88AA-512B955CC708}" destId="{A7CD9A31-4211-4440-9B1F-A5F1A609EF0F}" srcOrd="0" destOrd="0" presId="urn:microsoft.com/office/officeart/2005/8/layout/orgChart1"/>
    <dgm:cxn modelId="{1AA92149-3A01-4A81-B701-DF98B88B4C40}" type="presOf" srcId="{067A448B-607F-4C8B-A1D3-18C69C9B0D6C}" destId="{03A84438-6B95-4AC7-81F9-AA43E4E326EE}" srcOrd="0" destOrd="0" presId="urn:microsoft.com/office/officeart/2005/8/layout/orgChart1"/>
    <dgm:cxn modelId="{EE976614-0A45-4372-B67A-366D56AFE37C}" type="presOf" srcId="{80C75733-1C9C-4143-BB2F-04C6A318FB43}" destId="{CA935C72-9362-4DF1-8B15-FB9ECC8BB982}" srcOrd="0" destOrd="0" presId="urn:microsoft.com/office/officeart/2005/8/layout/orgChart1"/>
    <dgm:cxn modelId="{8C8C3725-57A4-4997-8A49-3C132040E576}" type="presOf" srcId="{113C9E2D-5F2D-4748-8CC1-A560BE7C78B9}" destId="{27B6A240-AFC0-4DBB-849E-E27998478EEF}" srcOrd="0" destOrd="0" presId="urn:microsoft.com/office/officeart/2005/8/layout/orgChart1"/>
    <dgm:cxn modelId="{06038D90-C14C-4E1B-A1A1-D28BE87E379E}" type="presOf" srcId="{30407EB0-0FC4-42B9-ABB0-E032B2C51776}" destId="{CE455A40-4135-4122-9651-4AD7433A4512}" srcOrd="0" destOrd="0" presId="urn:microsoft.com/office/officeart/2005/8/layout/orgChart1"/>
    <dgm:cxn modelId="{A9707266-5335-45BB-8A89-8CCECE194F2F}" srcId="{067A448B-607F-4C8B-A1D3-18C69C9B0D6C}" destId="{C8EC931D-A97B-4A01-A5BC-DD136F35C219}" srcOrd="1" destOrd="0" parTransId="{C4D8DF9F-E7F8-407E-88AA-512B955CC708}" sibTransId="{252BE06D-4AEE-48C5-92F7-9B16BF46457B}"/>
    <dgm:cxn modelId="{9825CAD1-42F3-4CFF-90C0-6FBAA3315B1C}" type="presOf" srcId="{40A0A161-7673-4A08-B64F-565F6E3257EF}" destId="{BA6414CA-65A2-4618-9FC5-D7B28011DB9F}" srcOrd="0" destOrd="0" presId="urn:microsoft.com/office/officeart/2005/8/layout/orgChart1"/>
    <dgm:cxn modelId="{A05F35D3-EC14-4422-AE24-3D57F0C4C610}" type="presOf" srcId="{80C75733-1C9C-4143-BB2F-04C6A318FB43}" destId="{3B538CFD-10A7-4B8B-9FF6-25DB2869833E}" srcOrd="1" destOrd="0" presId="urn:microsoft.com/office/officeart/2005/8/layout/orgChart1"/>
    <dgm:cxn modelId="{108906EF-4A7C-4E83-A860-DCE65E68BE7C}" srcId="{067A448B-607F-4C8B-A1D3-18C69C9B0D6C}" destId="{4C74BA66-2B2D-4ADD-8C34-4C9A031D0F90}" srcOrd="2" destOrd="0" parTransId="{40A0A161-7673-4A08-B64F-565F6E3257EF}" sibTransId="{54E88652-FA12-4785-90A2-23BEAF3DC6E4}"/>
    <dgm:cxn modelId="{E54D5C75-CC61-4577-8FC2-B7C1FF214D7A}" type="presOf" srcId="{067A448B-607F-4C8B-A1D3-18C69C9B0D6C}" destId="{CE522DF0-B8C0-4AC4-B42B-FDB4F3625F8E}" srcOrd="1" destOrd="0" presId="urn:microsoft.com/office/officeart/2005/8/layout/orgChart1"/>
    <dgm:cxn modelId="{4BD6CB8B-9218-4D28-ABDA-64D8289A7B4B}" srcId="{0B45C09F-6181-4BB6-9FC5-BEFA14A56504}" destId="{067A448B-607F-4C8B-A1D3-18C69C9B0D6C}" srcOrd="0" destOrd="0" parTransId="{A3164729-AA2F-4DAF-9046-94DA46BA69EA}" sibTransId="{AD2931CC-8BCC-4F57-9682-C07C93199199}"/>
    <dgm:cxn modelId="{033564AF-1FF9-48D1-AE70-908926CD72D0}" type="presOf" srcId="{C8EC931D-A97B-4A01-A5BC-DD136F35C219}" destId="{DA041548-3706-4B47-A111-36FAB840D145}" srcOrd="0" destOrd="0" presId="urn:microsoft.com/office/officeart/2005/8/layout/orgChart1"/>
    <dgm:cxn modelId="{786EE152-9D11-4562-A81E-82A78530D9D7}" type="presOf" srcId="{D1AADFE7-66E5-4E59-84A5-57B9AD37069B}" destId="{7DA60061-E334-4C86-AA7E-1A71DE5CE8A5}" srcOrd="0" destOrd="0" presId="urn:microsoft.com/office/officeart/2005/8/layout/orgChart1"/>
    <dgm:cxn modelId="{2E4DD356-B202-4C27-AA4A-959B8391D731}" srcId="{067A448B-607F-4C8B-A1D3-18C69C9B0D6C}" destId="{80C75733-1C9C-4143-BB2F-04C6A318FB43}" srcOrd="3" destOrd="0" parTransId="{D1AADFE7-66E5-4E59-84A5-57B9AD37069B}" sibTransId="{608482D9-8FEA-47FA-9C29-5E9CCE76D63D}"/>
    <dgm:cxn modelId="{C61C29C5-1046-41E1-A2D1-6BA5509831D6}" type="presOf" srcId="{63C78135-DFAA-4FE0-816E-63A9BF068527}" destId="{8F21AC08-9769-4F6C-85BE-34562688EF87}" srcOrd="0" destOrd="0" presId="urn:microsoft.com/office/officeart/2005/8/layout/orgChart1"/>
    <dgm:cxn modelId="{D5C2436D-CD7A-4F96-9BEB-80AF5BF4477F}" type="presParOf" srcId="{63EF02D5-6F11-46EB-A294-8F0B5B57732D}" destId="{E922742F-D2BD-4D98-B873-09152F3BC9AA}" srcOrd="0" destOrd="0" presId="urn:microsoft.com/office/officeart/2005/8/layout/orgChart1"/>
    <dgm:cxn modelId="{02DF51D7-912A-45ED-B8A8-EC78BDFD4ED6}" type="presParOf" srcId="{E922742F-D2BD-4D98-B873-09152F3BC9AA}" destId="{14BCCD02-2137-48A8-B09E-04700452FBB0}" srcOrd="0" destOrd="0" presId="urn:microsoft.com/office/officeart/2005/8/layout/orgChart1"/>
    <dgm:cxn modelId="{69B9AF0F-E012-4761-80F6-43EC5BBE0E30}" type="presParOf" srcId="{14BCCD02-2137-48A8-B09E-04700452FBB0}" destId="{03A84438-6B95-4AC7-81F9-AA43E4E326EE}" srcOrd="0" destOrd="0" presId="urn:microsoft.com/office/officeart/2005/8/layout/orgChart1"/>
    <dgm:cxn modelId="{FF322420-BDE3-4718-AF63-8255458A7E98}" type="presParOf" srcId="{14BCCD02-2137-48A8-B09E-04700452FBB0}" destId="{CE522DF0-B8C0-4AC4-B42B-FDB4F3625F8E}" srcOrd="1" destOrd="0" presId="urn:microsoft.com/office/officeart/2005/8/layout/orgChart1"/>
    <dgm:cxn modelId="{ADCFFB40-3755-40F9-9B59-6D7B63A82799}" type="presParOf" srcId="{E922742F-D2BD-4D98-B873-09152F3BC9AA}" destId="{4F2B4EB6-7ABB-454E-B8CC-CB3AB0D376D0}" srcOrd="1" destOrd="0" presId="urn:microsoft.com/office/officeart/2005/8/layout/orgChart1"/>
    <dgm:cxn modelId="{EADA6180-6930-4A23-800C-6AE440A2F83C}" type="presParOf" srcId="{4F2B4EB6-7ABB-454E-B8CC-CB3AB0D376D0}" destId="{A7CD9A31-4211-4440-9B1F-A5F1A609EF0F}" srcOrd="0" destOrd="0" presId="urn:microsoft.com/office/officeart/2005/8/layout/orgChart1"/>
    <dgm:cxn modelId="{D948E0B5-B28E-4EB1-AEAF-9F02D48A911E}" type="presParOf" srcId="{4F2B4EB6-7ABB-454E-B8CC-CB3AB0D376D0}" destId="{A3CBB75E-89F6-458A-90EE-F6C75CE7D306}" srcOrd="1" destOrd="0" presId="urn:microsoft.com/office/officeart/2005/8/layout/orgChart1"/>
    <dgm:cxn modelId="{1C77B8B2-8505-4B70-85A9-CA347D606D3D}" type="presParOf" srcId="{A3CBB75E-89F6-458A-90EE-F6C75CE7D306}" destId="{25102044-CCB2-4398-ADD2-ADAE89292E94}" srcOrd="0" destOrd="0" presId="urn:microsoft.com/office/officeart/2005/8/layout/orgChart1"/>
    <dgm:cxn modelId="{B6E393A5-445D-4464-BAA8-070DDF76DA6D}" type="presParOf" srcId="{25102044-CCB2-4398-ADD2-ADAE89292E94}" destId="{DA041548-3706-4B47-A111-36FAB840D145}" srcOrd="0" destOrd="0" presId="urn:microsoft.com/office/officeart/2005/8/layout/orgChart1"/>
    <dgm:cxn modelId="{774F6E18-C889-4B03-AF18-92917FB657D4}" type="presParOf" srcId="{25102044-CCB2-4398-ADD2-ADAE89292E94}" destId="{553132CC-08FC-4080-9265-8BF5C19AE5C7}" srcOrd="1" destOrd="0" presId="urn:microsoft.com/office/officeart/2005/8/layout/orgChart1"/>
    <dgm:cxn modelId="{C1904DDE-C48D-42CE-A708-13D5AA7EA128}" type="presParOf" srcId="{A3CBB75E-89F6-458A-90EE-F6C75CE7D306}" destId="{6F52D993-144D-48B8-8B7D-E86927969233}" srcOrd="1" destOrd="0" presId="urn:microsoft.com/office/officeart/2005/8/layout/orgChart1"/>
    <dgm:cxn modelId="{C33F336F-EFD0-415E-98B9-FDBDCDD70F25}" type="presParOf" srcId="{A3CBB75E-89F6-458A-90EE-F6C75CE7D306}" destId="{08919DA3-BA09-4A65-A5B7-95E7CC15E065}" srcOrd="2" destOrd="0" presId="urn:microsoft.com/office/officeart/2005/8/layout/orgChart1"/>
    <dgm:cxn modelId="{73F9B4BD-59B9-40B7-A4B2-159960456E8A}" type="presParOf" srcId="{4F2B4EB6-7ABB-454E-B8CC-CB3AB0D376D0}" destId="{BA6414CA-65A2-4618-9FC5-D7B28011DB9F}" srcOrd="2" destOrd="0" presId="urn:microsoft.com/office/officeart/2005/8/layout/orgChart1"/>
    <dgm:cxn modelId="{28CC390F-A37F-4829-AAEF-D0575C0F03F7}" type="presParOf" srcId="{4F2B4EB6-7ABB-454E-B8CC-CB3AB0D376D0}" destId="{A71EF82F-C788-46AD-9496-97B995E8FC86}" srcOrd="3" destOrd="0" presId="urn:microsoft.com/office/officeart/2005/8/layout/orgChart1"/>
    <dgm:cxn modelId="{1BCCB0F4-C340-4540-B9FB-A1B8E0F045E5}" type="presParOf" srcId="{A71EF82F-C788-46AD-9496-97B995E8FC86}" destId="{7AF83514-9D68-4E63-AF8F-491F8A2391AC}" srcOrd="0" destOrd="0" presId="urn:microsoft.com/office/officeart/2005/8/layout/orgChart1"/>
    <dgm:cxn modelId="{C595A395-2FA1-4437-B544-4D229D834EAD}" type="presParOf" srcId="{7AF83514-9D68-4E63-AF8F-491F8A2391AC}" destId="{E9D2C7BE-B771-4ECC-9C50-182368211639}" srcOrd="0" destOrd="0" presId="urn:microsoft.com/office/officeart/2005/8/layout/orgChart1"/>
    <dgm:cxn modelId="{4EB62B78-8824-4718-9AD7-AB446F537BD8}" type="presParOf" srcId="{7AF83514-9D68-4E63-AF8F-491F8A2391AC}" destId="{A5547E62-0CAC-4E9A-926F-A4C4D76C194E}" srcOrd="1" destOrd="0" presId="urn:microsoft.com/office/officeart/2005/8/layout/orgChart1"/>
    <dgm:cxn modelId="{4C475AA6-5F27-4355-831E-5FDB4C37B41F}" type="presParOf" srcId="{A71EF82F-C788-46AD-9496-97B995E8FC86}" destId="{98E6C498-A02F-4F2B-AD8C-9F8E7508C00C}" srcOrd="1" destOrd="0" presId="urn:microsoft.com/office/officeart/2005/8/layout/orgChart1"/>
    <dgm:cxn modelId="{70F58836-FD4C-4037-9B86-C15C371D4078}" type="presParOf" srcId="{A71EF82F-C788-46AD-9496-97B995E8FC86}" destId="{81E47B9F-5955-43B3-869A-6FBA01D74D87}" srcOrd="2" destOrd="0" presId="urn:microsoft.com/office/officeart/2005/8/layout/orgChart1"/>
    <dgm:cxn modelId="{A8DCD75F-4161-4CCF-9663-D522D9F1C194}" type="presParOf" srcId="{4F2B4EB6-7ABB-454E-B8CC-CB3AB0D376D0}" destId="{7DA60061-E334-4C86-AA7E-1A71DE5CE8A5}" srcOrd="4" destOrd="0" presId="urn:microsoft.com/office/officeart/2005/8/layout/orgChart1"/>
    <dgm:cxn modelId="{48CABE03-F615-4FD5-9864-91DB970F2169}" type="presParOf" srcId="{4F2B4EB6-7ABB-454E-B8CC-CB3AB0D376D0}" destId="{E1943CC9-F04A-4749-AD84-DAF07305F8AF}" srcOrd="5" destOrd="0" presId="urn:microsoft.com/office/officeart/2005/8/layout/orgChart1"/>
    <dgm:cxn modelId="{B3798859-5428-46B0-A8B4-15842D9484C7}" type="presParOf" srcId="{E1943CC9-F04A-4749-AD84-DAF07305F8AF}" destId="{982BEDF1-DCC7-4DB1-BE5A-8793FDDFFD98}" srcOrd="0" destOrd="0" presId="urn:microsoft.com/office/officeart/2005/8/layout/orgChart1"/>
    <dgm:cxn modelId="{A9904CC5-A906-40ED-A199-BFC3315E8A5B}" type="presParOf" srcId="{982BEDF1-DCC7-4DB1-BE5A-8793FDDFFD98}" destId="{CA935C72-9362-4DF1-8B15-FB9ECC8BB982}" srcOrd="0" destOrd="0" presId="urn:microsoft.com/office/officeart/2005/8/layout/orgChart1"/>
    <dgm:cxn modelId="{92E232DE-600B-45ED-800B-FAD2433DAF73}" type="presParOf" srcId="{982BEDF1-DCC7-4DB1-BE5A-8793FDDFFD98}" destId="{3B538CFD-10A7-4B8B-9FF6-25DB2869833E}" srcOrd="1" destOrd="0" presId="urn:microsoft.com/office/officeart/2005/8/layout/orgChart1"/>
    <dgm:cxn modelId="{3D511468-CA93-4B63-B692-6E6D1D61EB6F}" type="presParOf" srcId="{E1943CC9-F04A-4749-AD84-DAF07305F8AF}" destId="{7B687767-CBB7-4A4C-B736-EBAD5CF08921}" srcOrd="1" destOrd="0" presId="urn:microsoft.com/office/officeart/2005/8/layout/orgChart1"/>
    <dgm:cxn modelId="{6DB5200F-1584-4F47-A548-78A82087D752}" type="presParOf" srcId="{E1943CC9-F04A-4749-AD84-DAF07305F8AF}" destId="{0581387B-833E-4FB5-9D08-0F24DAA9CF0C}" srcOrd="2" destOrd="0" presId="urn:microsoft.com/office/officeart/2005/8/layout/orgChart1"/>
    <dgm:cxn modelId="{04BEE836-3D75-492D-A9ED-B5ECBBA5F9D0}" type="presParOf" srcId="{4F2B4EB6-7ABB-454E-B8CC-CB3AB0D376D0}" destId="{F12790AC-DFDD-4E85-AD46-DB5988D5A270}" srcOrd="6" destOrd="0" presId="urn:microsoft.com/office/officeart/2005/8/layout/orgChart1"/>
    <dgm:cxn modelId="{436812CE-D2AA-494B-8667-E9F8A2DD8B76}" type="presParOf" srcId="{4F2B4EB6-7ABB-454E-B8CC-CB3AB0D376D0}" destId="{02AB0354-299E-4DDB-8B64-94B77CDDBA04}" srcOrd="7" destOrd="0" presId="urn:microsoft.com/office/officeart/2005/8/layout/orgChart1"/>
    <dgm:cxn modelId="{727B178A-F56B-4A89-A63F-F1A73EE8EC69}" type="presParOf" srcId="{02AB0354-299E-4DDB-8B64-94B77CDDBA04}" destId="{EF84F3D8-59FE-4440-8A61-F7E150FC1C44}" srcOrd="0" destOrd="0" presId="urn:microsoft.com/office/officeart/2005/8/layout/orgChart1"/>
    <dgm:cxn modelId="{6F1DE5D7-4AA7-4C21-8F47-689910D50C5C}" type="presParOf" srcId="{EF84F3D8-59FE-4440-8A61-F7E150FC1C44}" destId="{9F4EAB3A-D6A5-4B3C-8AF2-2CCF9476354C}" srcOrd="0" destOrd="0" presId="urn:microsoft.com/office/officeart/2005/8/layout/orgChart1"/>
    <dgm:cxn modelId="{7D834EEA-D3C9-4C99-AA75-488305DF9ACA}" type="presParOf" srcId="{EF84F3D8-59FE-4440-8A61-F7E150FC1C44}" destId="{250CF484-2BCB-4226-8B5A-7BBF451A5CF1}" srcOrd="1" destOrd="0" presId="urn:microsoft.com/office/officeart/2005/8/layout/orgChart1"/>
    <dgm:cxn modelId="{2CB45A99-6496-4FC4-8FE5-B906AC640F6B}" type="presParOf" srcId="{02AB0354-299E-4DDB-8B64-94B77CDDBA04}" destId="{0AFAB6CE-E5D8-4DF5-A1F4-BF8E195C6C73}" srcOrd="1" destOrd="0" presId="urn:microsoft.com/office/officeart/2005/8/layout/orgChart1"/>
    <dgm:cxn modelId="{BB7AFE30-5C1E-4A32-AF1F-2E22B928BA82}" type="presParOf" srcId="{02AB0354-299E-4DDB-8B64-94B77CDDBA04}" destId="{4A635F15-EDC5-4124-8664-05BEADF1B91A}" srcOrd="2" destOrd="0" presId="urn:microsoft.com/office/officeart/2005/8/layout/orgChart1"/>
    <dgm:cxn modelId="{AC5C8B5B-624C-45CB-B475-0A8AEDCAB30A}" type="presParOf" srcId="{4F2B4EB6-7ABB-454E-B8CC-CB3AB0D376D0}" destId="{8F21AC08-9769-4F6C-85BE-34562688EF87}" srcOrd="8" destOrd="0" presId="urn:microsoft.com/office/officeart/2005/8/layout/orgChart1"/>
    <dgm:cxn modelId="{43855884-58DD-4116-A015-F4295FA6FE4A}" type="presParOf" srcId="{4F2B4EB6-7ABB-454E-B8CC-CB3AB0D376D0}" destId="{742FD90C-9397-4F49-BB2C-F75F5A4131CE}" srcOrd="9" destOrd="0" presId="urn:microsoft.com/office/officeart/2005/8/layout/orgChart1"/>
    <dgm:cxn modelId="{F57BB846-D1FD-4942-87C1-9C79E395FEA7}" type="presParOf" srcId="{742FD90C-9397-4F49-BB2C-F75F5A4131CE}" destId="{89DD0B67-67DD-41E9-9D70-D3BAC45BEC1D}" srcOrd="0" destOrd="0" presId="urn:microsoft.com/office/officeart/2005/8/layout/orgChart1"/>
    <dgm:cxn modelId="{D67ED076-29AD-4F89-9970-8E7267CBB22C}" type="presParOf" srcId="{89DD0B67-67DD-41E9-9D70-D3BAC45BEC1D}" destId="{CE455A40-4135-4122-9651-4AD7433A4512}" srcOrd="0" destOrd="0" presId="urn:microsoft.com/office/officeart/2005/8/layout/orgChart1"/>
    <dgm:cxn modelId="{CEF6A2E6-8896-4362-ABDD-BD465B7110D1}" type="presParOf" srcId="{89DD0B67-67DD-41E9-9D70-D3BAC45BEC1D}" destId="{3C711BC0-D9A7-400D-AC63-A8E831E5089D}" srcOrd="1" destOrd="0" presId="urn:microsoft.com/office/officeart/2005/8/layout/orgChart1"/>
    <dgm:cxn modelId="{DA5BD118-BB54-45CE-9901-82606D88BFBC}" type="presParOf" srcId="{742FD90C-9397-4F49-BB2C-F75F5A4131CE}" destId="{AE2EDA4B-895A-4CA3-946D-D3B6FF97C2B2}" srcOrd="1" destOrd="0" presId="urn:microsoft.com/office/officeart/2005/8/layout/orgChart1"/>
    <dgm:cxn modelId="{B00791AF-2220-4F1A-B4EE-E081E83797F8}" type="presParOf" srcId="{742FD90C-9397-4F49-BB2C-F75F5A4131CE}" destId="{DF7E55DF-A30A-45D4-A875-1FE5B7D4A83C}" srcOrd="2" destOrd="0" presId="urn:microsoft.com/office/officeart/2005/8/layout/orgChart1"/>
    <dgm:cxn modelId="{E9DB85A2-7EE0-4A88-B143-4C12CE881025}" type="presParOf" srcId="{E922742F-D2BD-4D98-B873-09152F3BC9AA}" destId="{7C69FA57-060A-4C36-9622-F53923BDE3CE}" srcOrd="2" destOrd="0" presId="urn:microsoft.com/office/officeart/2005/8/layout/orgChart1"/>
    <dgm:cxn modelId="{E5A47D51-E586-4378-BF70-649BA26E9459}" type="presParOf" srcId="{7C69FA57-060A-4C36-9622-F53923BDE3CE}" destId="{27B6A240-AFC0-4DBB-849E-E27998478EEF}" srcOrd="0" destOrd="0" presId="urn:microsoft.com/office/officeart/2005/8/layout/orgChart1"/>
    <dgm:cxn modelId="{808D0271-B331-4EAA-BB68-8FAD38A145B4}" type="presParOf" srcId="{7C69FA57-060A-4C36-9622-F53923BDE3CE}" destId="{C9D20002-706D-41C1-BEC6-BCC9A0CE6605}" srcOrd="1" destOrd="0" presId="urn:microsoft.com/office/officeart/2005/8/layout/orgChart1"/>
    <dgm:cxn modelId="{95213A2C-282E-4D2F-B43F-3D6F9EBA7663}" type="presParOf" srcId="{C9D20002-706D-41C1-BEC6-BCC9A0CE6605}" destId="{2061A333-495A-4424-B28F-BFA9461A65DB}" srcOrd="0" destOrd="0" presId="urn:microsoft.com/office/officeart/2005/8/layout/orgChart1"/>
    <dgm:cxn modelId="{5F7BBC1A-E13A-46D6-B033-B34EFE1EC2FE}" type="presParOf" srcId="{2061A333-495A-4424-B28F-BFA9461A65DB}" destId="{201E72F1-7528-49C6-9716-48599F687E99}" srcOrd="0" destOrd="0" presId="urn:microsoft.com/office/officeart/2005/8/layout/orgChart1"/>
    <dgm:cxn modelId="{3D23BCCB-2CA8-4DA2-ACB6-A135AEB3C169}" type="presParOf" srcId="{2061A333-495A-4424-B28F-BFA9461A65DB}" destId="{13F09E4E-FADF-408D-AD7C-FAE64E405FE4}" srcOrd="1" destOrd="0" presId="urn:microsoft.com/office/officeart/2005/8/layout/orgChart1"/>
    <dgm:cxn modelId="{BBB36613-4DB3-4635-8B8C-75287D05BDF2}" type="presParOf" srcId="{C9D20002-706D-41C1-BEC6-BCC9A0CE6605}" destId="{D38FECA1-3442-44C4-A6AF-386065EB7F2C}" srcOrd="1" destOrd="0" presId="urn:microsoft.com/office/officeart/2005/8/layout/orgChart1"/>
    <dgm:cxn modelId="{85D84AA5-DAF9-46B1-AC43-27BE2FB9CD07}" type="presParOf" srcId="{C9D20002-706D-41C1-BEC6-BCC9A0CE6605}" destId="{8D7E57C6-58DF-4DF9-89A0-F43383D2F4F5}" srcOrd="2" destOrd="0" presId="urn:microsoft.com/office/officeart/2005/8/layout/orgChart1"/>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6A240-AFC0-4DBB-849E-E27998478EEF}">
      <dsp:nvSpPr>
        <dsp:cNvPr id="0" name=""/>
        <dsp:cNvSpPr/>
      </dsp:nvSpPr>
      <dsp:spPr>
        <a:xfrm>
          <a:off x="3995365" y="867266"/>
          <a:ext cx="508107" cy="905032"/>
        </a:xfrm>
        <a:custGeom>
          <a:avLst/>
          <a:gdLst/>
          <a:ahLst/>
          <a:cxnLst/>
          <a:rect l="0" t="0" r="0" b="0"/>
          <a:pathLst>
            <a:path>
              <a:moveTo>
                <a:pt x="508107" y="0"/>
              </a:moveTo>
              <a:lnTo>
                <a:pt x="508107" y="905032"/>
              </a:lnTo>
              <a:lnTo>
                <a:pt x="0" y="905032"/>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8F21AC08-9769-4F6C-85BE-34562688EF87}">
      <dsp:nvSpPr>
        <dsp:cNvPr id="0" name=""/>
        <dsp:cNvSpPr/>
      </dsp:nvSpPr>
      <dsp:spPr>
        <a:xfrm>
          <a:off x="4503472" y="867266"/>
          <a:ext cx="3859742" cy="2210742"/>
        </a:xfrm>
        <a:custGeom>
          <a:avLst/>
          <a:gdLst/>
          <a:ahLst/>
          <a:cxnLst/>
          <a:rect l="0" t="0" r="0" b="0"/>
          <a:pathLst>
            <a:path>
              <a:moveTo>
                <a:pt x="0" y="0"/>
              </a:moveTo>
              <a:lnTo>
                <a:pt x="0" y="2049885"/>
              </a:lnTo>
              <a:lnTo>
                <a:pt x="3859742" y="2049885"/>
              </a:lnTo>
              <a:lnTo>
                <a:pt x="3859742" y="2210742"/>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F12790AC-DFDD-4E85-AD46-DB5988D5A270}">
      <dsp:nvSpPr>
        <dsp:cNvPr id="0" name=""/>
        <dsp:cNvSpPr/>
      </dsp:nvSpPr>
      <dsp:spPr>
        <a:xfrm>
          <a:off x="4503472" y="867266"/>
          <a:ext cx="2159505" cy="2210742"/>
        </a:xfrm>
        <a:custGeom>
          <a:avLst/>
          <a:gdLst/>
          <a:ahLst/>
          <a:cxnLst/>
          <a:rect l="0" t="0" r="0" b="0"/>
          <a:pathLst>
            <a:path>
              <a:moveTo>
                <a:pt x="0" y="0"/>
              </a:moveTo>
              <a:lnTo>
                <a:pt x="0" y="2049885"/>
              </a:lnTo>
              <a:lnTo>
                <a:pt x="2159505" y="2049885"/>
              </a:lnTo>
              <a:lnTo>
                <a:pt x="2159505" y="2210742"/>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7DA60061-E334-4C86-AA7E-1A71DE5CE8A5}">
      <dsp:nvSpPr>
        <dsp:cNvPr id="0" name=""/>
        <dsp:cNvSpPr/>
      </dsp:nvSpPr>
      <dsp:spPr>
        <a:xfrm>
          <a:off x="4503472" y="867266"/>
          <a:ext cx="152407" cy="2210742"/>
        </a:xfrm>
        <a:custGeom>
          <a:avLst/>
          <a:gdLst/>
          <a:ahLst/>
          <a:cxnLst/>
          <a:rect l="0" t="0" r="0" b="0"/>
          <a:pathLst>
            <a:path>
              <a:moveTo>
                <a:pt x="0" y="0"/>
              </a:moveTo>
              <a:lnTo>
                <a:pt x="0" y="2049885"/>
              </a:lnTo>
              <a:lnTo>
                <a:pt x="152407" y="2049885"/>
              </a:lnTo>
              <a:lnTo>
                <a:pt x="152407" y="2210742"/>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BA6414CA-65A2-4618-9FC5-D7B28011DB9F}">
      <dsp:nvSpPr>
        <dsp:cNvPr id="0" name=""/>
        <dsp:cNvSpPr/>
      </dsp:nvSpPr>
      <dsp:spPr>
        <a:xfrm>
          <a:off x="2648782" y="867266"/>
          <a:ext cx="1854690" cy="2210742"/>
        </a:xfrm>
        <a:custGeom>
          <a:avLst/>
          <a:gdLst/>
          <a:ahLst/>
          <a:cxnLst/>
          <a:rect l="0" t="0" r="0" b="0"/>
          <a:pathLst>
            <a:path>
              <a:moveTo>
                <a:pt x="1854690" y="0"/>
              </a:moveTo>
              <a:lnTo>
                <a:pt x="1854690" y="2049885"/>
              </a:lnTo>
              <a:lnTo>
                <a:pt x="0" y="2049885"/>
              </a:lnTo>
              <a:lnTo>
                <a:pt x="0" y="2210742"/>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A7CD9A31-4211-4440-9B1F-A5F1A609EF0F}">
      <dsp:nvSpPr>
        <dsp:cNvPr id="0" name=""/>
        <dsp:cNvSpPr/>
      </dsp:nvSpPr>
      <dsp:spPr>
        <a:xfrm>
          <a:off x="782778" y="867266"/>
          <a:ext cx="3720694" cy="2210742"/>
        </a:xfrm>
        <a:custGeom>
          <a:avLst/>
          <a:gdLst/>
          <a:ahLst/>
          <a:cxnLst/>
          <a:rect l="0" t="0" r="0" b="0"/>
          <a:pathLst>
            <a:path>
              <a:moveTo>
                <a:pt x="3720694" y="0"/>
              </a:moveTo>
              <a:lnTo>
                <a:pt x="3720694" y="2049885"/>
              </a:lnTo>
              <a:lnTo>
                <a:pt x="0" y="2049885"/>
              </a:lnTo>
              <a:lnTo>
                <a:pt x="0" y="2210742"/>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03A84438-6B95-4AC7-81F9-AA43E4E326EE}">
      <dsp:nvSpPr>
        <dsp:cNvPr id="0" name=""/>
        <dsp:cNvSpPr/>
      </dsp:nvSpPr>
      <dsp:spPr>
        <a:xfrm>
          <a:off x="3412451" y="101283"/>
          <a:ext cx="2182040" cy="765983"/>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376092"/>
              </a:solidFill>
            </a:rPr>
            <a:t>CLASS A </a:t>
          </a:r>
          <a:endParaRPr lang="en-US" sz="2800" kern="1200" dirty="0">
            <a:solidFill>
              <a:srgbClr val="376092"/>
            </a:solidFill>
          </a:endParaRPr>
        </a:p>
      </dsp:txBody>
      <dsp:txXfrm>
        <a:off x="3412451" y="101283"/>
        <a:ext cx="2182040" cy="765983"/>
      </dsp:txXfrm>
    </dsp:sp>
    <dsp:sp modelId="{DA041548-3706-4B47-A111-36FAB840D145}">
      <dsp:nvSpPr>
        <dsp:cNvPr id="0" name=""/>
        <dsp:cNvSpPr/>
      </dsp:nvSpPr>
      <dsp:spPr>
        <a:xfrm>
          <a:off x="4470" y="3078008"/>
          <a:ext cx="1556615" cy="847721"/>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376092"/>
              </a:solidFill>
              <a:latin typeface="+mn-lt"/>
            </a:rPr>
            <a:t>Direct Purchase</a:t>
          </a:r>
        </a:p>
      </dsp:txBody>
      <dsp:txXfrm>
        <a:off x="4470" y="3078008"/>
        <a:ext cx="1556615" cy="847721"/>
      </dsp:txXfrm>
    </dsp:sp>
    <dsp:sp modelId="{E9D2C7BE-B771-4ECC-9C50-182368211639}">
      <dsp:nvSpPr>
        <dsp:cNvPr id="0" name=""/>
        <dsp:cNvSpPr/>
      </dsp:nvSpPr>
      <dsp:spPr>
        <a:xfrm>
          <a:off x="1882798" y="3078008"/>
          <a:ext cx="1531966" cy="1443962"/>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376092"/>
              </a:solidFill>
              <a:latin typeface="+mn-lt"/>
            </a:rPr>
            <a:t>Holiday bazaars Temporary events</a:t>
          </a:r>
        </a:p>
      </dsp:txBody>
      <dsp:txXfrm>
        <a:off x="1882798" y="3078008"/>
        <a:ext cx="1531966" cy="1443962"/>
      </dsp:txXfrm>
    </dsp:sp>
    <dsp:sp modelId="{CA935C72-9362-4DF1-8B15-FB9ECC8BB982}">
      <dsp:nvSpPr>
        <dsp:cNvPr id="0" name=""/>
        <dsp:cNvSpPr/>
      </dsp:nvSpPr>
      <dsp:spPr>
        <a:xfrm>
          <a:off x="3736478" y="3078008"/>
          <a:ext cx="1838803" cy="1598484"/>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376092"/>
              </a:solidFill>
              <a:latin typeface="+mn-lt"/>
            </a:rPr>
            <a:t>Community-supported agriculture subscriptions</a:t>
          </a:r>
        </a:p>
      </dsp:txBody>
      <dsp:txXfrm>
        <a:off x="3736478" y="3078008"/>
        <a:ext cx="1838803" cy="1598484"/>
      </dsp:txXfrm>
    </dsp:sp>
    <dsp:sp modelId="{9F4EAB3A-D6A5-4B3C-8AF2-2CCF9476354C}">
      <dsp:nvSpPr>
        <dsp:cNvPr id="0" name=""/>
        <dsp:cNvSpPr/>
      </dsp:nvSpPr>
      <dsp:spPr>
        <a:xfrm>
          <a:off x="5896994" y="3078008"/>
          <a:ext cx="1531966" cy="1737785"/>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376092"/>
              </a:solidFill>
              <a:latin typeface="+mn-lt"/>
            </a:rPr>
            <a:t>Farm stands Certified Farmers’ Market</a:t>
          </a:r>
        </a:p>
      </dsp:txBody>
      <dsp:txXfrm>
        <a:off x="5896994" y="3078008"/>
        <a:ext cx="1531966" cy="1737785"/>
      </dsp:txXfrm>
    </dsp:sp>
    <dsp:sp modelId="{CE455A40-4135-4122-9651-4AD7433A4512}">
      <dsp:nvSpPr>
        <dsp:cNvPr id="0" name=""/>
        <dsp:cNvSpPr/>
      </dsp:nvSpPr>
      <dsp:spPr>
        <a:xfrm>
          <a:off x="7750673" y="3078008"/>
          <a:ext cx="1225082" cy="1480875"/>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376092"/>
              </a:solidFill>
              <a:latin typeface="+mn-lt"/>
            </a:rPr>
            <a:t>Bake sales Food swaps</a:t>
          </a:r>
        </a:p>
      </dsp:txBody>
      <dsp:txXfrm>
        <a:off x="7750673" y="3078008"/>
        <a:ext cx="1225082" cy="1480875"/>
      </dsp:txXfrm>
    </dsp:sp>
    <dsp:sp modelId="{201E72F1-7528-49C6-9716-48599F687E99}">
      <dsp:nvSpPr>
        <dsp:cNvPr id="0" name=""/>
        <dsp:cNvSpPr/>
      </dsp:nvSpPr>
      <dsp:spPr>
        <a:xfrm>
          <a:off x="2463398" y="1389306"/>
          <a:ext cx="1531966" cy="765983"/>
        </a:xfrm>
        <a:prstGeom prst="rect">
          <a:avLst/>
        </a:prstGeom>
        <a:solidFill>
          <a:srgbClr val="FFFFCC"/>
        </a:solid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376092"/>
              </a:solidFill>
            </a:rPr>
            <a:t>Direct Sales</a:t>
          </a:r>
          <a:endParaRPr lang="en-US" sz="2800" b="1" kern="1200" dirty="0">
            <a:solidFill>
              <a:srgbClr val="376092"/>
            </a:solidFill>
          </a:endParaRPr>
        </a:p>
      </dsp:txBody>
      <dsp:txXfrm>
        <a:off x="2463398" y="1389306"/>
        <a:ext cx="1531966" cy="76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6A240-AFC0-4DBB-849E-E27998478EEF}">
      <dsp:nvSpPr>
        <dsp:cNvPr id="0" name=""/>
        <dsp:cNvSpPr/>
      </dsp:nvSpPr>
      <dsp:spPr>
        <a:xfrm>
          <a:off x="2959076" y="1019343"/>
          <a:ext cx="369417" cy="611385"/>
        </a:xfrm>
        <a:custGeom>
          <a:avLst/>
          <a:gdLst/>
          <a:ahLst/>
          <a:cxnLst/>
          <a:rect l="0" t="0" r="0" b="0"/>
          <a:pathLst>
            <a:path>
              <a:moveTo>
                <a:pt x="369417" y="0"/>
              </a:moveTo>
              <a:lnTo>
                <a:pt x="369417" y="611385"/>
              </a:lnTo>
              <a:lnTo>
                <a:pt x="0" y="611385"/>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8F21AC08-9769-4F6C-85BE-34562688EF87}">
      <dsp:nvSpPr>
        <dsp:cNvPr id="0" name=""/>
        <dsp:cNvSpPr/>
      </dsp:nvSpPr>
      <dsp:spPr>
        <a:xfrm>
          <a:off x="3328494" y="1019343"/>
          <a:ext cx="2881576" cy="1334541"/>
        </a:xfrm>
        <a:custGeom>
          <a:avLst/>
          <a:gdLst/>
          <a:ahLst/>
          <a:cxnLst/>
          <a:rect l="0" t="0" r="0" b="0"/>
          <a:pathLst>
            <a:path>
              <a:moveTo>
                <a:pt x="0" y="0"/>
              </a:moveTo>
              <a:lnTo>
                <a:pt x="0" y="1217591"/>
              </a:lnTo>
              <a:lnTo>
                <a:pt x="2881576" y="1217591"/>
              </a:lnTo>
              <a:lnTo>
                <a:pt x="2881576" y="1334541"/>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F12790AC-DFDD-4E85-AD46-DB5988D5A270}">
      <dsp:nvSpPr>
        <dsp:cNvPr id="0" name=""/>
        <dsp:cNvSpPr/>
      </dsp:nvSpPr>
      <dsp:spPr>
        <a:xfrm>
          <a:off x="3328494" y="1019343"/>
          <a:ext cx="1645423" cy="1334541"/>
        </a:xfrm>
        <a:custGeom>
          <a:avLst/>
          <a:gdLst/>
          <a:ahLst/>
          <a:cxnLst/>
          <a:rect l="0" t="0" r="0" b="0"/>
          <a:pathLst>
            <a:path>
              <a:moveTo>
                <a:pt x="0" y="0"/>
              </a:moveTo>
              <a:lnTo>
                <a:pt x="0" y="1217591"/>
              </a:lnTo>
              <a:lnTo>
                <a:pt x="1645423" y="1217591"/>
              </a:lnTo>
              <a:lnTo>
                <a:pt x="1645423" y="1334541"/>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7DA60061-E334-4C86-AA7E-1A71DE5CE8A5}">
      <dsp:nvSpPr>
        <dsp:cNvPr id="0" name=""/>
        <dsp:cNvSpPr/>
      </dsp:nvSpPr>
      <dsp:spPr>
        <a:xfrm>
          <a:off x="3282774" y="1019343"/>
          <a:ext cx="91440" cy="1334541"/>
        </a:xfrm>
        <a:custGeom>
          <a:avLst/>
          <a:gdLst/>
          <a:ahLst/>
          <a:cxnLst/>
          <a:rect l="0" t="0" r="0" b="0"/>
          <a:pathLst>
            <a:path>
              <a:moveTo>
                <a:pt x="45720" y="0"/>
              </a:moveTo>
              <a:lnTo>
                <a:pt x="45720" y="1217591"/>
              </a:lnTo>
              <a:lnTo>
                <a:pt x="116825" y="1217591"/>
              </a:lnTo>
              <a:lnTo>
                <a:pt x="116825" y="1334541"/>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BA6414CA-65A2-4618-9FC5-D7B28011DB9F}">
      <dsp:nvSpPr>
        <dsp:cNvPr id="0" name=""/>
        <dsp:cNvSpPr/>
      </dsp:nvSpPr>
      <dsp:spPr>
        <a:xfrm>
          <a:off x="1825282" y="1019343"/>
          <a:ext cx="1503211" cy="1334541"/>
        </a:xfrm>
        <a:custGeom>
          <a:avLst/>
          <a:gdLst/>
          <a:ahLst/>
          <a:cxnLst/>
          <a:rect l="0" t="0" r="0" b="0"/>
          <a:pathLst>
            <a:path>
              <a:moveTo>
                <a:pt x="1503211" y="0"/>
              </a:moveTo>
              <a:lnTo>
                <a:pt x="1503211" y="1217591"/>
              </a:lnTo>
              <a:lnTo>
                <a:pt x="0" y="1217591"/>
              </a:lnTo>
              <a:lnTo>
                <a:pt x="0" y="1334541"/>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A7CD9A31-4211-4440-9B1F-A5F1A609EF0F}">
      <dsp:nvSpPr>
        <dsp:cNvPr id="0" name=""/>
        <dsp:cNvSpPr/>
      </dsp:nvSpPr>
      <dsp:spPr>
        <a:xfrm>
          <a:off x="519583" y="1019343"/>
          <a:ext cx="2808910" cy="1334541"/>
        </a:xfrm>
        <a:custGeom>
          <a:avLst/>
          <a:gdLst/>
          <a:ahLst/>
          <a:cxnLst/>
          <a:rect l="0" t="0" r="0" b="0"/>
          <a:pathLst>
            <a:path>
              <a:moveTo>
                <a:pt x="2808910" y="0"/>
              </a:moveTo>
              <a:lnTo>
                <a:pt x="2808910" y="1217591"/>
              </a:lnTo>
              <a:lnTo>
                <a:pt x="0" y="1217591"/>
              </a:lnTo>
              <a:lnTo>
                <a:pt x="0" y="1334541"/>
              </a:lnTo>
            </a:path>
          </a:pathLst>
        </a:custGeom>
        <a:noFill/>
        <a:ln w="25400" cap="flat" cmpd="sng" algn="ctr">
          <a:solidFill>
            <a:srgbClr val="376092"/>
          </a:solidFill>
          <a:prstDash val="solid"/>
        </a:ln>
        <a:effectLst/>
      </dsp:spPr>
      <dsp:style>
        <a:lnRef idx="2">
          <a:scrgbClr r="0" g="0" b="0"/>
        </a:lnRef>
        <a:fillRef idx="0">
          <a:scrgbClr r="0" g="0" b="0"/>
        </a:fillRef>
        <a:effectRef idx="0">
          <a:scrgbClr r="0" g="0" b="0"/>
        </a:effectRef>
        <a:fontRef idx="minor"/>
      </dsp:style>
    </dsp:sp>
    <dsp:sp modelId="{03A84438-6B95-4AC7-81F9-AA43E4E326EE}">
      <dsp:nvSpPr>
        <dsp:cNvPr id="0" name=""/>
        <dsp:cNvSpPr/>
      </dsp:nvSpPr>
      <dsp:spPr>
        <a:xfrm>
          <a:off x="2388359" y="121683"/>
          <a:ext cx="1880270" cy="897659"/>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376092"/>
              </a:solidFill>
            </a:rPr>
            <a:t>CLASS B</a:t>
          </a:r>
          <a:r>
            <a:rPr lang="en-US" sz="2800" kern="1200" dirty="0" smtClean="0">
              <a:solidFill>
                <a:srgbClr val="376092"/>
              </a:solidFill>
            </a:rPr>
            <a:t> </a:t>
          </a:r>
          <a:endParaRPr lang="en-US" sz="2800" kern="1200" dirty="0">
            <a:solidFill>
              <a:srgbClr val="376092"/>
            </a:solidFill>
          </a:endParaRPr>
        </a:p>
      </dsp:txBody>
      <dsp:txXfrm>
        <a:off x="2388359" y="121683"/>
        <a:ext cx="1880270" cy="897659"/>
      </dsp:txXfrm>
    </dsp:sp>
    <dsp:sp modelId="{DA041548-3706-4B47-A111-36FAB840D145}">
      <dsp:nvSpPr>
        <dsp:cNvPr id="0" name=""/>
        <dsp:cNvSpPr/>
      </dsp:nvSpPr>
      <dsp:spPr>
        <a:xfrm>
          <a:off x="4690" y="2353884"/>
          <a:ext cx="1029785" cy="1103665"/>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376092"/>
              </a:solidFill>
              <a:latin typeface="+mn-lt"/>
            </a:rPr>
            <a:t>Direct Purchase</a:t>
          </a:r>
        </a:p>
      </dsp:txBody>
      <dsp:txXfrm>
        <a:off x="4690" y="2353884"/>
        <a:ext cx="1029785" cy="1103665"/>
      </dsp:txXfrm>
    </dsp:sp>
    <dsp:sp modelId="{E9D2C7BE-B771-4ECC-9C50-182368211639}">
      <dsp:nvSpPr>
        <dsp:cNvPr id="0" name=""/>
        <dsp:cNvSpPr/>
      </dsp:nvSpPr>
      <dsp:spPr>
        <a:xfrm>
          <a:off x="1268376" y="2353884"/>
          <a:ext cx="1113811" cy="1049828"/>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376092"/>
              </a:solidFill>
              <a:latin typeface="+mn-lt"/>
            </a:rPr>
            <a:t>Holiday bazaars Temporary events</a:t>
          </a:r>
        </a:p>
      </dsp:txBody>
      <dsp:txXfrm>
        <a:off x="1268376" y="2353884"/>
        <a:ext cx="1113811" cy="1049828"/>
      </dsp:txXfrm>
    </dsp:sp>
    <dsp:sp modelId="{CA935C72-9362-4DF1-8B15-FB9ECC8BB982}">
      <dsp:nvSpPr>
        <dsp:cNvPr id="0" name=""/>
        <dsp:cNvSpPr/>
      </dsp:nvSpPr>
      <dsp:spPr>
        <a:xfrm>
          <a:off x="2616088" y="2353884"/>
          <a:ext cx="1567021" cy="1162173"/>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376092"/>
              </a:solidFill>
              <a:latin typeface="+mn-lt"/>
            </a:rPr>
            <a:t>Community-supported agriculture subscriptions</a:t>
          </a:r>
        </a:p>
      </dsp:txBody>
      <dsp:txXfrm>
        <a:off x="2616088" y="2353884"/>
        <a:ext cx="1567021" cy="1162173"/>
      </dsp:txXfrm>
    </dsp:sp>
    <dsp:sp modelId="{9F4EAB3A-D6A5-4B3C-8AF2-2CCF9476354C}">
      <dsp:nvSpPr>
        <dsp:cNvPr id="0" name=""/>
        <dsp:cNvSpPr/>
      </dsp:nvSpPr>
      <dsp:spPr>
        <a:xfrm>
          <a:off x="4417011" y="2353884"/>
          <a:ext cx="1113811" cy="1263452"/>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376092"/>
              </a:solidFill>
              <a:latin typeface="+mn-lt"/>
            </a:rPr>
            <a:t>Farm stands Certified Farmers’ Market</a:t>
          </a:r>
        </a:p>
      </dsp:txBody>
      <dsp:txXfrm>
        <a:off x="4417011" y="2353884"/>
        <a:ext cx="1113811" cy="1263452"/>
      </dsp:txXfrm>
    </dsp:sp>
    <dsp:sp modelId="{CE455A40-4135-4122-9651-4AD7433A4512}">
      <dsp:nvSpPr>
        <dsp:cNvPr id="0" name=""/>
        <dsp:cNvSpPr/>
      </dsp:nvSpPr>
      <dsp:spPr>
        <a:xfrm>
          <a:off x="5764723" y="2353884"/>
          <a:ext cx="890693" cy="1076666"/>
        </a:xfrm>
        <a:prstGeom prst="rect">
          <a:avLst/>
        </a:prstGeom>
        <a:no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376092"/>
              </a:solidFill>
              <a:latin typeface="+mn-lt"/>
            </a:rPr>
            <a:t>Bake sales Food swaps</a:t>
          </a:r>
        </a:p>
      </dsp:txBody>
      <dsp:txXfrm>
        <a:off x="5764723" y="2353884"/>
        <a:ext cx="890693" cy="1076666"/>
      </dsp:txXfrm>
    </dsp:sp>
    <dsp:sp modelId="{201E72F1-7528-49C6-9716-48599F687E99}">
      <dsp:nvSpPr>
        <dsp:cNvPr id="0" name=""/>
        <dsp:cNvSpPr/>
      </dsp:nvSpPr>
      <dsp:spPr>
        <a:xfrm>
          <a:off x="1812340" y="1296537"/>
          <a:ext cx="1146736" cy="668381"/>
        </a:xfrm>
        <a:prstGeom prst="rect">
          <a:avLst/>
        </a:prstGeom>
        <a:solidFill>
          <a:srgbClr val="FFFFCC"/>
        </a:solid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376092"/>
              </a:solidFill>
            </a:rPr>
            <a:t>Direct Sales</a:t>
          </a:r>
          <a:endParaRPr lang="en-US" sz="2400" kern="1200" dirty="0">
            <a:solidFill>
              <a:srgbClr val="376092"/>
            </a:solidFill>
          </a:endParaRPr>
        </a:p>
      </dsp:txBody>
      <dsp:txXfrm>
        <a:off x="1812340" y="1296537"/>
        <a:ext cx="1146736" cy="6683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1"/>
            <a:ext cx="2981184" cy="466725"/>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eaLnBrk="0" hangingPunct="0">
              <a:defRPr sz="1300">
                <a:latin typeface="Arial" charset="0"/>
              </a:defRPr>
            </a:lvl1pPr>
          </a:lstStyle>
          <a:p>
            <a:pPr>
              <a:defRPr/>
            </a:pPr>
            <a:endParaRPr lang="en-US"/>
          </a:p>
        </p:txBody>
      </p:sp>
      <p:sp>
        <p:nvSpPr>
          <p:cNvPr id="103427" name="Rectangle 3"/>
          <p:cNvSpPr>
            <a:spLocks noGrp="1" noChangeArrowheads="1"/>
          </p:cNvSpPr>
          <p:nvPr>
            <p:ph type="dt" sz="quarter" idx="1"/>
          </p:nvPr>
        </p:nvSpPr>
        <p:spPr bwMode="auto">
          <a:xfrm>
            <a:off x="3899071" y="1"/>
            <a:ext cx="2981184" cy="466725"/>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eaLnBrk="0" hangingPunct="0">
              <a:defRPr sz="1300">
                <a:latin typeface="Arial" charset="0"/>
              </a:defRPr>
            </a:lvl1pPr>
          </a:lstStyle>
          <a:p>
            <a:pPr>
              <a:defRPr/>
            </a:pPr>
            <a:fld id="{9F326614-D4D7-42D8-9D57-BE3192702A74}" type="datetime1">
              <a:rPr lang="en-US"/>
              <a:pPr>
                <a:defRPr/>
              </a:pPr>
              <a:t>11/27/2013</a:t>
            </a:fld>
            <a:endParaRPr lang="en-US"/>
          </a:p>
        </p:txBody>
      </p:sp>
      <p:sp>
        <p:nvSpPr>
          <p:cNvPr id="103428" name="Rectangle 4"/>
          <p:cNvSpPr>
            <a:spLocks noGrp="1" noChangeArrowheads="1"/>
          </p:cNvSpPr>
          <p:nvPr>
            <p:ph type="ftr" sz="quarter" idx="2"/>
          </p:nvPr>
        </p:nvSpPr>
        <p:spPr bwMode="auto">
          <a:xfrm>
            <a:off x="0" y="8828089"/>
            <a:ext cx="2981184" cy="466725"/>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eaLnBrk="0" hangingPunct="0">
              <a:defRPr sz="1300">
                <a:latin typeface="Arial" charset="0"/>
              </a:defRPr>
            </a:lvl1pPr>
          </a:lstStyle>
          <a:p>
            <a:pPr>
              <a:defRPr/>
            </a:pPr>
            <a:endParaRPr lang="en-US"/>
          </a:p>
        </p:txBody>
      </p:sp>
      <p:sp>
        <p:nvSpPr>
          <p:cNvPr id="103429" name="Rectangle 5"/>
          <p:cNvSpPr>
            <a:spLocks noGrp="1" noChangeArrowheads="1"/>
          </p:cNvSpPr>
          <p:nvPr>
            <p:ph type="sldNum" sz="quarter" idx="3"/>
          </p:nvPr>
        </p:nvSpPr>
        <p:spPr bwMode="auto">
          <a:xfrm>
            <a:off x="3899071" y="8828089"/>
            <a:ext cx="2981184" cy="466725"/>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eaLnBrk="0" hangingPunct="0">
              <a:defRPr sz="1300">
                <a:latin typeface="Arial" charset="0"/>
              </a:defRPr>
            </a:lvl1pPr>
          </a:lstStyle>
          <a:p>
            <a:pPr>
              <a:defRPr/>
            </a:pPr>
            <a:fld id="{6F42C43F-00CA-4A01-87C3-A73C42D5A203}" type="slidenum">
              <a:rPr lang="en-US"/>
              <a:pPr>
                <a:defRPr/>
              </a:pPr>
              <a:t>‹#›</a:t>
            </a:fld>
            <a:endParaRPr lang="en-US"/>
          </a:p>
        </p:txBody>
      </p:sp>
    </p:spTree>
    <p:extLst>
      <p:ext uri="{BB962C8B-B14F-4D97-AF65-F5344CB8AC3E}">
        <p14:creationId xmlns:p14="http://schemas.microsoft.com/office/powerpoint/2010/main" val="2527363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81184" cy="465138"/>
          </a:xfrm>
          <a:prstGeom prst="rect">
            <a:avLst/>
          </a:prstGeom>
          <a:noFill/>
          <a:ln w="9525">
            <a:noFill/>
            <a:miter lim="800000"/>
            <a:headEnd/>
            <a:tailEnd/>
          </a:ln>
        </p:spPr>
        <p:txBody>
          <a:bodyPr vert="horz" wrap="square" lIns="93155" tIns="46579" rIns="93155" bIns="46579" numCol="1" anchor="t" anchorCtr="0" compatLnSpc="1">
            <a:prstTxWarp prst="textNoShape">
              <a:avLst/>
            </a:prstTxWarp>
          </a:bodyPr>
          <a:lstStyle>
            <a:lvl1pPr defTabSz="931125">
              <a:defRPr sz="1300">
                <a:latin typeface="Arial" charset="0"/>
              </a:defRPr>
            </a:lvl1pPr>
          </a:lstStyle>
          <a:p>
            <a:pPr>
              <a:defRPr/>
            </a:pPr>
            <a:endParaRPr lang="en-US"/>
          </a:p>
        </p:txBody>
      </p:sp>
      <p:sp>
        <p:nvSpPr>
          <p:cNvPr id="129027" name="Rectangle 3"/>
          <p:cNvSpPr>
            <a:spLocks noGrp="1" noChangeArrowheads="1"/>
          </p:cNvSpPr>
          <p:nvPr>
            <p:ph type="dt" idx="1"/>
          </p:nvPr>
        </p:nvSpPr>
        <p:spPr bwMode="auto">
          <a:xfrm>
            <a:off x="3897513" y="0"/>
            <a:ext cx="2982742" cy="465138"/>
          </a:xfrm>
          <a:prstGeom prst="rect">
            <a:avLst/>
          </a:prstGeom>
          <a:noFill/>
          <a:ln w="9525">
            <a:noFill/>
            <a:miter lim="800000"/>
            <a:headEnd/>
            <a:tailEnd/>
          </a:ln>
        </p:spPr>
        <p:txBody>
          <a:bodyPr vert="horz" wrap="square" lIns="93155" tIns="46579" rIns="93155" bIns="46579" numCol="1" anchor="t" anchorCtr="0" compatLnSpc="1">
            <a:prstTxWarp prst="textNoShape">
              <a:avLst/>
            </a:prstTxWarp>
          </a:bodyPr>
          <a:lstStyle>
            <a:lvl1pPr algn="r" defTabSz="931125">
              <a:defRPr sz="1300">
                <a:latin typeface="Arial" charset="0"/>
              </a:defRPr>
            </a:lvl1pPr>
          </a:lstStyle>
          <a:p>
            <a:pPr>
              <a:defRPr/>
            </a:pPr>
            <a:fld id="{98EC9CC4-6127-4212-AD27-181760D9159C}" type="datetime1">
              <a:rPr lang="en-US"/>
              <a:pPr>
                <a:defRPr/>
              </a:pPr>
              <a:t>11/27/2013</a:t>
            </a:fld>
            <a:endParaRPr lang="en-US"/>
          </a:p>
        </p:txBody>
      </p:sp>
      <p:sp>
        <p:nvSpPr>
          <p:cNvPr id="15364"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687247" y="4416426"/>
            <a:ext cx="5507320" cy="4181475"/>
          </a:xfrm>
          <a:prstGeom prst="rect">
            <a:avLst/>
          </a:prstGeom>
          <a:noFill/>
          <a:ln w="9525">
            <a:noFill/>
            <a:miter lim="800000"/>
            <a:headEnd/>
            <a:tailEnd/>
          </a:ln>
        </p:spPr>
        <p:txBody>
          <a:bodyPr vert="horz" wrap="square" lIns="93155" tIns="46579" rIns="93155" bIns="465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829675"/>
            <a:ext cx="2981184" cy="465138"/>
          </a:xfrm>
          <a:prstGeom prst="rect">
            <a:avLst/>
          </a:prstGeom>
          <a:noFill/>
          <a:ln w="9525">
            <a:noFill/>
            <a:miter lim="800000"/>
            <a:headEnd/>
            <a:tailEnd/>
          </a:ln>
        </p:spPr>
        <p:txBody>
          <a:bodyPr vert="horz" wrap="square" lIns="93155" tIns="46579" rIns="93155" bIns="46579" numCol="1" anchor="b" anchorCtr="0" compatLnSpc="1">
            <a:prstTxWarp prst="textNoShape">
              <a:avLst/>
            </a:prstTxWarp>
          </a:bodyPr>
          <a:lstStyle>
            <a:lvl1pPr defTabSz="931125">
              <a:defRPr sz="1300">
                <a:latin typeface="Arial" charset="0"/>
              </a:defRPr>
            </a:lvl1pPr>
          </a:lstStyle>
          <a:p>
            <a:pPr>
              <a:defRPr/>
            </a:pPr>
            <a:endParaRPr lang="en-US"/>
          </a:p>
        </p:txBody>
      </p:sp>
      <p:sp>
        <p:nvSpPr>
          <p:cNvPr id="129031"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p:spPr>
        <p:txBody>
          <a:bodyPr vert="horz" wrap="square" lIns="93155" tIns="46579" rIns="93155" bIns="46579" numCol="1" anchor="b" anchorCtr="0" compatLnSpc="1">
            <a:prstTxWarp prst="textNoShape">
              <a:avLst/>
            </a:prstTxWarp>
          </a:bodyPr>
          <a:lstStyle>
            <a:lvl1pPr algn="r" defTabSz="931125">
              <a:defRPr sz="1300">
                <a:latin typeface="Arial" charset="0"/>
              </a:defRPr>
            </a:lvl1pPr>
          </a:lstStyle>
          <a:p>
            <a:pPr>
              <a:defRPr/>
            </a:pPr>
            <a:fld id="{36884872-1B78-48B1-9F94-D53A1A9C0C1A}" type="slidenum">
              <a:rPr lang="en-US"/>
              <a:pPr>
                <a:defRPr/>
              </a:pPr>
              <a:t>‹#›</a:t>
            </a:fld>
            <a:endParaRPr lang="en-US"/>
          </a:p>
        </p:txBody>
      </p:sp>
    </p:spTree>
    <p:extLst>
      <p:ext uri="{BB962C8B-B14F-4D97-AF65-F5344CB8AC3E}">
        <p14:creationId xmlns:p14="http://schemas.microsoft.com/office/powerpoint/2010/main" val="3686887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28688"/>
            <a:fld id="{8A542A34-C046-4FF0-B258-A6EADABD859D}" type="slidenum">
              <a:rPr lang="en-US" smtClean="0"/>
              <a:pPr defTabSz="928688"/>
              <a:t>1</a:t>
            </a:fld>
            <a:endParaRPr lang="en-US" smtClean="0"/>
          </a:p>
        </p:txBody>
      </p:sp>
      <p:sp>
        <p:nvSpPr>
          <p:cNvPr id="18434" name="Rectangle 7"/>
          <p:cNvSpPr txBox="1">
            <a:spLocks noGrp="1" noChangeArrowheads="1"/>
          </p:cNvSpPr>
          <p:nvPr/>
        </p:nvSpPr>
        <p:spPr bwMode="auto">
          <a:xfrm>
            <a:off x="3897513" y="8829675"/>
            <a:ext cx="2982742" cy="465138"/>
          </a:xfrm>
          <a:prstGeom prst="rect">
            <a:avLst/>
          </a:prstGeom>
          <a:noFill/>
          <a:ln w="9525">
            <a:noFill/>
            <a:miter lim="800000"/>
            <a:headEnd/>
            <a:tailEnd/>
          </a:ln>
        </p:spPr>
        <p:txBody>
          <a:bodyPr lIns="93155" tIns="46579" rIns="93155" bIns="46579" anchor="b"/>
          <a:lstStyle/>
          <a:p>
            <a:pPr algn="r" defTabSz="928688"/>
            <a:fld id="{E61350A9-7FC2-4F15-A3D4-ECB7F735D9BA}" type="slidenum">
              <a:rPr lang="en-US" sz="1300"/>
              <a:pPr algn="r" defTabSz="928688"/>
              <a:t>1</a:t>
            </a:fld>
            <a:endParaRPr lang="en-US" sz="1300"/>
          </a:p>
        </p:txBody>
      </p:sp>
      <p:sp>
        <p:nvSpPr>
          <p:cNvPr id="18435" name="Slide Image Placeholder 1"/>
          <p:cNvSpPr>
            <a:spLocks noGrp="1" noRot="1" noChangeAspect="1" noTextEdit="1"/>
          </p:cNvSpPr>
          <p:nvPr>
            <p:ph type="sldImg"/>
          </p:nvPr>
        </p:nvSpPr>
        <p:spPr>
          <a:xfrm>
            <a:off x="1119188" y="698500"/>
            <a:ext cx="4646612" cy="3486150"/>
          </a:xfrm>
          <a:ln/>
        </p:spPr>
      </p:sp>
      <p:sp>
        <p:nvSpPr>
          <p:cNvPr id="18436" name="Notes Placeholder 2"/>
          <p:cNvSpPr>
            <a:spLocks noGrp="1"/>
          </p:cNvSpPr>
          <p:nvPr>
            <p:ph type="body" idx="1"/>
          </p:nvPr>
        </p:nvSpPr>
        <p:spPr>
          <a:noFill/>
          <a:ln/>
        </p:spPr>
        <p:txBody>
          <a:bodyPr lIns="88954" tIns="44477" rIns="88954" bIns="44477"/>
          <a:lstStyle/>
          <a:p>
            <a:pPr eaLnBrk="1" hangingPunct="1">
              <a:spcBef>
                <a:spcPct val="0"/>
              </a:spcBef>
            </a:pPr>
            <a:endParaRPr lang="en-US" smtClean="0"/>
          </a:p>
        </p:txBody>
      </p:sp>
      <p:sp>
        <p:nvSpPr>
          <p:cNvPr id="18437"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88954" tIns="44477" rIns="88954" bIns="44477" anchor="b"/>
          <a:lstStyle/>
          <a:p>
            <a:pPr algn="r" defTabSz="887413"/>
            <a:fld id="{E0DB2EA9-75CC-4997-9079-C769AFD406ED}" type="slidenum">
              <a:rPr lang="en-US" sz="1200">
                <a:cs typeface="Arial" charset="0"/>
              </a:rPr>
              <a:pPr algn="r" defTabSz="887413"/>
              <a:t>1</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28688"/>
            <a:fld id="{8A542A34-C046-4FF0-B258-A6EADABD859D}" type="slidenum">
              <a:rPr lang="en-US" smtClean="0"/>
              <a:pPr defTabSz="928688"/>
              <a:t>10</a:t>
            </a:fld>
            <a:endParaRPr lang="en-US" smtClean="0"/>
          </a:p>
        </p:txBody>
      </p:sp>
      <p:sp>
        <p:nvSpPr>
          <p:cNvPr id="18434" name="Rectangle 7"/>
          <p:cNvSpPr txBox="1">
            <a:spLocks noGrp="1" noChangeArrowheads="1"/>
          </p:cNvSpPr>
          <p:nvPr/>
        </p:nvSpPr>
        <p:spPr bwMode="auto">
          <a:xfrm>
            <a:off x="3897513" y="8829675"/>
            <a:ext cx="2982742" cy="465138"/>
          </a:xfrm>
          <a:prstGeom prst="rect">
            <a:avLst/>
          </a:prstGeom>
          <a:noFill/>
          <a:ln w="9525">
            <a:noFill/>
            <a:miter lim="800000"/>
            <a:headEnd/>
            <a:tailEnd/>
          </a:ln>
        </p:spPr>
        <p:txBody>
          <a:bodyPr lIns="93155" tIns="46579" rIns="93155" bIns="46579" anchor="b"/>
          <a:lstStyle/>
          <a:p>
            <a:pPr algn="r" defTabSz="928688"/>
            <a:fld id="{E61350A9-7FC2-4F15-A3D4-ECB7F735D9BA}" type="slidenum">
              <a:rPr lang="en-US" sz="1300"/>
              <a:pPr algn="r" defTabSz="928688"/>
              <a:t>10</a:t>
            </a:fld>
            <a:endParaRPr lang="en-US" sz="1300"/>
          </a:p>
        </p:txBody>
      </p:sp>
      <p:sp>
        <p:nvSpPr>
          <p:cNvPr id="18435" name="Slide Image Placeholder 1"/>
          <p:cNvSpPr>
            <a:spLocks noGrp="1" noRot="1" noChangeAspect="1" noTextEdit="1"/>
          </p:cNvSpPr>
          <p:nvPr>
            <p:ph type="sldImg"/>
          </p:nvPr>
        </p:nvSpPr>
        <p:spPr>
          <a:xfrm>
            <a:off x="1119188" y="698500"/>
            <a:ext cx="4646612" cy="3486150"/>
          </a:xfrm>
          <a:ln/>
        </p:spPr>
      </p:sp>
      <p:sp>
        <p:nvSpPr>
          <p:cNvPr id="18436" name="Notes Placeholder 2"/>
          <p:cNvSpPr>
            <a:spLocks noGrp="1"/>
          </p:cNvSpPr>
          <p:nvPr>
            <p:ph type="body" idx="1"/>
          </p:nvPr>
        </p:nvSpPr>
        <p:spPr>
          <a:noFill/>
          <a:ln/>
        </p:spPr>
        <p:txBody>
          <a:bodyPr lIns="88954" tIns="44477" rIns="88954" bIns="44477"/>
          <a:lstStyle/>
          <a:p>
            <a:pPr eaLnBrk="1" hangingPunct="1">
              <a:spcBef>
                <a:spcPct val="0"/>
              </a:spcBef>
            </a:pPr>
            <a:endParaRPr lang="en-US" dirty="0" smtClean="0"/>
          </a:p>
        </p:txBody>
      </p:sp>
      <p:sp>
        <p:nvSpPr>
          <p:cNvPr id="18437"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88954" tIns="44477" rIns="88954" bIns="44477" anchor="b"/>
          <a:lstStyle/>
          <a:p>
            <a:pPr algn="r" defTabSz="887413"/>
            <a:fld id="{E0DB2EA9-75CC-4997-9079-C769AFD406ED}" type="slidenum">
              <a:rPr lang="en-US" sz="1200">
                <a:cs typeface="Arial" charset="0"/>
              </a:rPr>
              <a:pPr algn="r" defTabSz="887413"/>
              <a:t>10</a:t>
            </a:fld>
            <a:endParaRPr lang="en-US" sz="12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11</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11</a:t>
            </a:fld>
            <a:endParaRPr lang="en-US"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12</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lvl="0" indent="-338138" eaLnBrk="1" hangingPunct="1">
              <a:spcBef>
                <a:spcPct val="0"/>
              </a:spcBef>
            </a:pPr>
            <a:r>
              <a:rPr lang="en-US" sz="1000" b="0" dirty="0" smtClean="0">
                <a:solidFill>
                  <a:srgbClr val="376092"/>
                </a:solidFill>
              </a:rPr>
              <a:t>Direct Sales</a:t>
            </a:r>
            <a:r>
              <a:rPr lang="en-US" sz="1000" b="0" baseline="0" dirty="0" smtClean="0">
                <a:solidFill>
                  <a:srgbClr val="376092"/>
                </a:solidFill>
              </a:rPr>
              <a:t> means a transaction between a cottage food operation operator and a consumer, where the consumer purchases the cottage food product directly from the cottage food operation.</a:t>
            </a:r>
            <a:endParaRPr lang="en-US" sz="1000" b="0" dirty="0" smtClean="0">
              <a:solidFill>
                <a:srgbClr val="376092"/>
              </a:solidFill>
            </a:endParaRPr>
          </a:p>
        </p:txBody>
      </p:sp>
      <p:sp>
        <p:nvSpPr>
          <p:cNvPr id="778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12</a:t>
            </a:fld>
            <a:endParaRPr lang="en-US"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13</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13</a:t>
            </a:fld>
            <a:endParaRPr lang="en-US" sz="13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14</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r>
              <a:rPr lang="en-US" sz="1000" b="0" dirty="0" smtClean="0">
                <a:solidFill>
                  <a:srgbClr val="376092"/>
                </a:solidFill>
              </a:rPr>
              <a:t>Indirect</a:t>
            </a:r>
            <a:r>
              <a:rPr lang="en-US" sz="1000" b="0" baseline="0" dirty="0" smtClean="0">
                <a:solidFill>
                  <a:srgbClr val="376092"/>
                </a:solidFill>
              </a:rPr>
              <a:t> sale means an interaction between a CFO, a third-party retailer, and a consumer, where the consumer purchases the cottage food products made by the CFO from a third-party retailer that holds a valid permit.</a:t>
            </a:r>
            <a:endParaRPr lang="en-US" sz="1000" b="0" dirty="0" smtClean="0">
              <a:solidFill>
                <a:srgbClr val="376092"/>
              </a:solidFill>
            </a:endParaRPr>
          </a:p>
        </p:txBody>
      </p:sp>
      <p:sp>
        <p:nvSpPr>
          <p:cNvPr id="778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14</a:t>
            </a:fld>
            <a:endParaRPr lang="en-US" sz="13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28688"/>
            <a:fld id="{8A542A34-C046-4FF0-B258-A6EADABD859D}" type="slidenum">
              <a:rPr lang="en-US" smtClean="0"/>
              <a:pPr defTabSz="928688"/>
              <a:t>15</a:t>
            </a:fld>
            <a:endParaRPr lang="en-US" smtClean="0"/>
          </a:p>
        </p:txBody>
      </p:sp>
      <p:sp>
        <p:nvSpPr>
          <p:cNvPr id="18434" name="Rectangle 7"/>
          <p:cNvSpPr txBox="1">
            <a:spLocks noGrp="1" noChangeArrowheads="1"/>
          </p:cNvSpPr>
          <p:nvPr/>
        </p:nvSpPr>
        <p:spPr bwMode="auto">
          <a:xfrm>
            <a:off x="3897513" y="8829675"/>
            <a:ext cx="2982742" cy="465138"/>
          </a:xfrm>
          <a:prstGeom prst="rect">
            <a:avLst/>
          </a:prstGeom>
          <a:noFill/>
          <a:ln w="9525">
            <a:noFill/>
            <a:miter lim="800000"/>
            <a:headEnd/>
            <a:tailEnd/>
          </a:ln>
        </p:spPr>
        <p:txBody>
          <a:bodyPr lIns="93155" tIns="46579" rIns="93155" bIns="46579" anchor="b"/>
          <a:lstStyle/>
          <a:p>
            <a:pPr algn="r" defTabSz="928688"/>
            <a:fld id="{E61350A9-7FC2-4F15-A3D4-ECB7F735D9BA}" type="slidenum">
              <a:rPr lang="en-US" sz="1300"/>
              <a:pPr algn="r" defTabSz="928688"/>
              <a:t>15</a:t>
            </a:fld>
            <a:endParaRPr lang="en-US" sz="1300"/>
          </a:p>
        </p:txBody>
      </p:sp>
      <p:sp>
        <p:nvSpPr>
          <p:cNvPr id="18435" name="Slide Image Placeholder 1"/>
          <p:cNvSpPr>
            <a:spLocks noGrp="1" noRot="1" noChangeAspect="1" noTextEdit="1"/>
          </p:cNvSpPr>
          <p:nvPr>
            <p:ph type="sldImg"/>
          </p:nvPr>
        </p:nvSpPr>
        <p:spPr>
          <a:xfrm>
            <a:off x="1119188" y="698500"/>
            <a:ext cx="4646612" cy="3486150"/>
          </a:xfrm>
          <a:ln/>
        </p:spPr>
      </p:sp>
      <p:sp>
        <p:nvSpPr>
          <p:cNvPr id="18436" name="Notes Placeholder 2"/>
          <p:cNvSpPr>
            <a:spLocks noGrp="1"/>
          </p:cNvSpPr>
          <p:nvPr>
            <p:ph type="body" idx="1"/>
          </p:nvPr>
        </p:nvSpPr>
        <p:spPr>
          <a:noFill/>
          <a:ln/>
        </p:spPr>
        <p:txBody>
          <a:bodyPr lIns="88954" tIns="44477" rIns="88954" bIns="44477"/>
          <a:lstStyle/>
          <a:p>
            <a:pPr eaLnBrk="1" hangingPunct="1">
              <a:spcBef>
                <a:spcPct val="0"/>
              </a:spcBef>
            </a:pPr>
            <a:endParaRPr lang="en-US" smtClean="0"/>
          </a:p>
        </p:txBody>
      </p:sp>
      <p:sp>
        <p:nvSpPr>
          <p:cNvPr id="18437"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88954" tIns="44477" rIns="88954" bIns="44477" anchor="b"/>
          <a:lstStyle/>
          <a:p>
            <a:pPr algn="r" defTabSz="887413"/>
            <a:fld id="{E0DB2EA9-75CC-4997-9079-C769AFD406ED}" type="slidenum">
              <a:rPr lang="en-US" sz="1200">
                <a:cs typeface="Arial" charset="0"/>
              </a:rPr>
              <a:pPr algn="r" defTabSz="887413"/>
              <a:t>15</a:t>
            </a:fld>
            <a:endParaRPr lang="en-US" sz="120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16</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16</a:t>
            </a:fld>
            <a:endParaRPr lang="en-US" sz="13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17</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17</a:t>
            </a:fld>
            <a:endParaRPr lang="en-US" sz="13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18</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18</a:t>
            </a:fld>
            <a:endParaRPr lang="en-US" sz="13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19</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19</a:t>
            </a:fld>
            <a:endParaRPr lang="en-US" sz="13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929159"/>
            <a:fld id="{6DE7E9FF-82A1-48FB-8DFB-BC1D8CB4CC83}" type="slidenum">
              <a:rPr lang="en-US"/>
              <a:pPr defTabSz="929159"/>
              <a:t>2</a:t>
            </a:fld>
            <a:endParaRPr lang="en-US"/>
          </a:p>
        </p:txBody>
      </p:sp>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law began in 2011, when a home bread baker in Los Angeles was closed by Environmental Health staff. He had been preparing bread in a brick oven in the backyard of his home, then sold the bread to local food markets. Our staff had been alerted to his business enterprise by an article in a local newspaper that featured his business. </a:t>
            </a:r>
          </a:p>
          <a:p>
            <a:r>
              <a:rPr lang="en-US" sz="1200" kern="1200" dirty="0" smtClean="0">
                <a:solidFill>
                  <a:schemeClr val="tx1"/>
                </a:solidFill>
                <a:effectLst/>
                <a:latin typeface="Arial" charset="0"/>
                <a:ea typeface="+mn-ea"/>
                <a:cs typeface="+mn-cs"/>
              </a:rPr>
              <a:t>When Assembly Member Mike </a:t>
            </a:r>
            <a:r>
              <a:rPr lang="en-US" sz="1200" kern="1200" dirty="0" err="1" smtClean="0">
                <a:solidFill>
                  <a:schemeClr val="tx1"/>
                </a:solidFill>
                <a:effectLst/>
                <a:latin typeface="Arial" charset="0"/>
                <a:ea typeface="+mn-ea"/>
                <a:cs typeface="+mn-cs"/>
              </a:rPr>
              <a:t>Gatto</a:t>
            </a:r>
            <a:r>
              <a:rPr lang="en-US" sz="1200" kern="1200" dirty="0" smtClean="0">
                <a:solidFill>
                  <a:schemeClr val="tx1"/>
                </a:solidFill>
                <a:effectLst/>
                <a:latin typeface="Arial" charset="0"/>
                <a:ea typeface="+mn-ea"/>
                <a:cs typeface="+mn-cs"/>
              </a:rPr>
              <a:t> heard about the bread bakers’ home-based business and the circumstances of the closure, he joined in the bread bakers’ plight and introduced Assembly Bill 1616, which aimed to change the California Retail Food Code to allow certain foods to be prepared in home kitchens.</a:t>
            </a:r>
          </a:p>
          <a:p>
            <a:r>
              <a:rPr lang="en-US" sz="1200" kern="1200" dirty="0" smtClean="0">
                <a:solidFill>
                  <a:schemeClr val="tx1"/>
                </a:solidFill>
                <a:effectLst/>
                <a:latin typeface="Arial" charset="0"/>
                <a:ea typeface="+mn-ea"/>
                <a:cs typeface="+mn-cs"/>
              </a:rPr>
              <a:t> </a:t>
            </a:r>
          </a:p>
          <a:p>
            <a:pPr marL="971550" lvl="1" indent="-514350" eaLnBrk="0" hangingPunct="0">
              <a:spcBef>
                <a:spcPct val="20000"/>
              </a:spcBef>
              <a:buAutoNum type="arabicPeriod"/>
            </a:pPr>
            <a:r>
              <a:rPr lang="en-US" sz="2800" kern="1200" dirty="0" smtClean="0">
                <a:solidFill>
                  <a:srgbClr val="376092"/>
                </a:solidFill>
                <a:latin typeface="Arial" charset="0"/>
                <a:ea typeface="+mn-ea"/>
                <a:cs typeface="+mn-cs"/>
              </a:rPr>
              <a:t>Increase opportunity for entrepreneur development to prevent poverty and hunger, and strengthen local economies.</a:t>
            </a:r>
          </a:p>
          <a:p>
            <a:pPr marL="971550" lvl="1" indent="-514350" eaLnBrk="0" hangingPunct="0">
              <a:spcBef>
                <a:spcPct val="20000"/>
              </a:spcBef>
              <a:buAutoNum type="arabicPeriod"/>
            </a:pPr>
            <a:r>
              <a:rPr lang="en-US" sz="2800" kern="1200" dirty="0" smtClean="0">
                <a:solidFill>
                  <a:srgbClr val="376092"/>
                </a:solidFill>
                <a:latin typeface="Arial" charset="0"/>
                <a:ea typeface="+mn-ea"/>
                <a:cs typeface="+mn-cs"/>
              </a:rPr>
              <a:t>Increase opportunity for low-income and rural communities to purchase healthy foods</a:t>
            </a:r>
          </a:p>
          <a:p>
            <a:pPr marL="971550" marR="0" lvl="1" indent="-514350" algn="l" defTabSz="914400" rtl="0" eaLnBrk="0" fontAlgn="base" latinLnBrk="0" hangingPunct="0">
              <a:lnSpc>
                <a:spcPct val="100000"/>
              </a:lnSpc>
              <a:spcBef>
                <a:spcPct val="20000"/>
              </a:spcBef>
              <a:spcAft>
                <a:spcPct val="0"/>
              </a:spcAft>
              <a:buClrTx/>
              <a:buSzTx/>
              <a:buFontTx/>
              <a:buAutoNum type="arabicPeriod"/>
              <a:tabLst/>
              <a:defRPr/>
            </a:pPr>
            <a:r>
              <a:rPr lang="en-US" sz="1200" kern="1200" dirty="0" smtClean="0">
                <a:solidFill>
                  <a:srgbClr val="376092"/>
                </a:solidFill>
                <a:latin typeface="Arial" charset="0"/>
                <a:ea typeface="+mn-ea"/>
                <a:cs typeface="+mn-cs"/>
              </a:rPr>
              <a:t>Improve health conditions that are preventable and curable through lifestyle choices including consumption of healthy food. </a:t>
            </a:r>
          </a:p>
          <a:p>
            <a:pPr marL="971550" lvl="1" indent="-514350" eaLnBrk="0" hangingPunct="0">
              <a:spcBef>
                <a:spcPct val="20000"/>
              </a:spcBef>
              <a:buAutoNum type="arabicPeriod"/>
            </a:pPr>
            <a:endParaRPr lang="en-US" dirty="0" smtClean="0"/>
          </a:p>
        </p:txBody>
      </p:sp>
      <p:sp>
        <p:nvSpPr>
          <p:cNvPr id="20484" name="Slide Number Placeholder 3"/>
          <p:cNvSpPr txBox="1">
            <a:spLocks noGrp="1"/>
          </p:cNvSpPr>
          <p:nvPr/>
        </p:nvSpPr>
        <p:spPr bwMode="auto">
          <a:xfrm>
            <a:off x="3896893" y="8830153"/>
            <a:ext cx="2983365" cy="464662"/>
          </a:xfrm>
          <a:prstGeom prst="rect">
            <a:avLst/>
          </a:prstGeom>
          <a:noFill/>
          <a:ln w="9525">
            <a:noFill/>
            <a:miter lim="800000"/>
            <a:headEnd/>
            <a:tailEnd/>
          </a:ln>
        </p:spPr>
        <p:txBody>
          <a:bodyPr lIns="93145" tIns="46574" rIns="93145" bIns="46574" anchor="b"/>
          <a:lstStyle/>
          <a:p>
            <a:pPr algn="r" defTabSz="929159"/>
            <a:fld id="{FAB9AB94-FFB9-4AE1-95F5-2D31F5C7BC59}" type="slidenum">
              <a:rPr lang="en-US" sz="1300"/>
              <a:pPr algn="r" defTabSz="929159"/>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20</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20</a:t>
            </a:fld>
            <a:endParaRPr lang="en-US" sz="13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21</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21</a:t>
            </a:fld>
            <a:endParaRPr lang="en-US" sz="13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23</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23</a:t>
            </a:fld>
            <a:endParaRPr lang="en-US" sz="13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8715B378-8E02-415C-A5A6-358384CEB4B8}" type="slidenum">
              <a:rPr lang="en-US" sz="1300">
                <a:latin typeface="Calibri" pitchFamily="34" charset="0"/>
              </a:rPr>
              <a:pPr algn="r" defTabSz="925513"/>
              <a:t>24</a:t>
            </a:fld>
            <a:endParaRPr lang="en-US" sz="1300">
              <a:latin typeface="Calibri" pitchFamily="34" charset="0"/>
            </a:endParaRPr>
          </a:p>
        </p:txBody>
      </p:sp>
      <p:sp>
        <p:nvSpPr>
          <p:cNvPr id="129026"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p:spPr>
        <p:txBody>
          <a:bodyPr/>
          <a:lstStyle/>
          <a:p>
            <a:pPr marL="339666" indent="-339666" eaLnBrk="1" fontAlgn="auto" hangingPunct="1">
              <a:spcBef>
                <a:spcPts val="0"/>
              </a:spcBef>
              <a:spcAft>
                <a:spcPts val="0"/>
              </a:spcAft>
              <a:defRPr/>
            </a:pPr>
            <a:endParaRPr lang="en-US" sz="1000" dirty="0" smtClean="0">
              <a:solidFill>
                <a:srgbClr val="376092"/>
              </a:solidFill>
              <a:cs typeface="Arial" pitchFamily="34" charset="0"/>
            </a:endParaRPr>
          </a:p>
          <a:p>
            <a:pPr eaLnBrk="1" fontAlgn="auto" hangingPunct="1">
              <a:spcBef>
                <a:spcPts val="0"/>
              </a:spcBef>
              <a:spcAft>
                <a:spcPts val="0"/>
              </a:spcAft>
              <a:defRPr/>
            </a:pPr>
            <a:endParaRPr lang="en-US" sz="1000" dirty="0" smtClean="0">
              <a:latin typeface="Arial" pitchFamily="34" charset="0"/>
            </a:endParaRPr>
          </a:p>
        </p:txBody>
      </p:sp>
      <p:sp>
        <p:nvSpPr>
          <p:cNvPr id="1290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F72737AA-B5B5-4276-B468-D70F198DD54E}" type="slidenum">
              <a:rPr lang="en-US" sz="1300">
                <a:latin typeface="Calibri" pitchFamily="34" charset="0"/>
              </a:rPr>
              <a:pPr algn="r" defTabSz="925513"/>
              <a:t>24</a:t>
            </a:fld>
            <a:endParaRPr lang="en-US"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3</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r>
              <a:rPr lang="en-US" sz="1000" b="0" dirty="0" smtClean="0">
                <a:solidFill>
                  <a:srgbClr val="376092"/>
                </a:solidFill>
              </a:rPr>
              <a:t>Potentially Hazardous Foods</a:t>
            </a:r>
          </a:p>
          <a:p>
            <a:pPr marL="171450" lvl="0" indent="-171450" eaLnBrk="1" hangingPunct="1">
              <a:spcBef>
                <a:spcPct val="0"/>
              </a:spcBef>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means a food that requires time or temperature control to limit pathogenic micro-organism growth or toxin formation.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animal origin that is raw or heat-treated,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 food of plant origin that is heat-treated or consists of raw seed sprouts, cut melons, cut tomatoes or mixtures of cut tomatoes that are not modified to render them unable to support pathogenic micro-organism growth or toxin formation, and garlic-in-oil mixtures that are not acidified or otherwise modified at a food processing plant in a way that results in mixtures that do not support growth or toxin formation as specified under subdivision (a).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"Potentially hazardous food" </a:t>
            </a:r>
            <a:r>
              <a:rPr lang="en-US" sz="1200" b="1" i="0" u="none" strike="noStrike" kern="1200" baseline="0" dirty="0" smtClean="0">
                <a:solidFill>
                  <a:schemeClr val="tx1"/>
                </a:solidFill>
                <a:latin typeface="Arial" charset="0"/>
                <a:ea typeface="+mn-ea"/>
                <a:cs typeface="+mn-cs"/>
              </a:rPr>
              <a:t>does not </a:t>
            </a:r>
            <a:r>
              <a:rPr lang="en-US" sz="1200" b="0" i="0" u="none" strike="noStrike" kern="1200" baseline="0" dirty="0" smtClean="0">
                <a:solidFill>
                  <a:schemeClr val="tx1"/>
                </a:solidFill>
                <a:latin typeface="Arial" charset="0"/>
                <a:ea typeface="+mn-ea"/>
                <a:cs typeface="+mn-cs"/>
              </a:rPr>
              <a:t>include any of the following: </a:t>
            </a:r>
          </a:p>
          <a:p>
            <a:r>
              <a:rPr lang="en-US" sz="1200" b="0" i="0" u="none" strike="noStrike" kern="1200" baseline="0" dirty="0" smtClean="0">
                <a:solidFill>
                  <a:schemeClr val="tx1"/>
                </a:solidFill>
                <a:latin typeface="Arial" charset="0"/>
                <a:ea typeface="+mn-ea"/>
                <a:cs typeface="+mn-cs"/>
              </a:rPr>
              <a:t>(1) A food with an aw value of 0.85 or less. </a:t>
            </a:r>
          </a:p>
          <a:p>
            <a:r>
              <a:rPr lang="en-US" sz="1200" b="0" i="0" u="none" strike="noStrike" kern="1200" baseline="0" dirty="0" smtClean="0">
                <a:solidFill>
                  <a:schemeClr val="tx1"/>
                </a:solidFill>
                <a:latin typeface="Arial" charset="0"/>
                <a:ea typeface="+mn-ea"/>
                <a:cs typeface="+mn-cs"/>
              </a:rPr>
              <a:t>(2) A food with a pH level of 4.6 or below when measured at 75°F. </a:t>
            </a:r>
          </a:p>
          <a:p>
            <a:r>
              <a:rPr lang="en-US" sz="1200" b="0" i="0" u="none" strike="noStrike" kern="1200" baseline="0" dirty="0" smtClean="0">
                <a:solidFill>
                  <a:schemeClr val="tx1"/>
                </a:solidFill>
                <a:latin typeface="Arial" charset="0"/>
                <a:ea typeface="+mn-ea"/>
                <a:cs typeface="+mn-cs"/>
              </a:rPr>
              <a:t>(3) An air-cooled, hard-boiled egg with shell intact, or an egg with shell intact that is not hard-boiled, but has been pasteurized to destroy all viable salmonellae. </a:t>
            </a:r>
          </a:p>
          <a:p>
            <a:r>
              <a:rPr lang="en-US" sz="1200" b="0" i="0" u="none" strike="noStrike" kern="1200" baseline="0" dirty="0" smtClean="0">
                <a:solidFill>
                  <a:schemeClr val="tx1"/>
                </a:solidFill>
                <a:latin typeface="Arial" charset="0"/>
                <a:ea typeface="+mn-ea"/>
                <a:cs typeface="+mn-cs"/>
              </a:rPr>
              <a:t>(4) A food in an unopened, hermetically sealed container that is commercially processed to achieve and maintain commercial sterility under conditions of </a:t>
            </a:r>
            <a:r>
              <a:rPr lang="en-US" sz="1200" b="0" i="0" u="none" strike="noStrike" kern="1200" baseline="0" dirty="0" err="1" smtClean="0">
                <a:solidFill>
                  <a:schemeClr val="tx1"/>
                </a:solidFill>
                <a:latin typeface="Arial" charset="0"/>
                <a:ea typeface="+mn-ea"/>
                <a:cs typeface="+mn-cs"/>
              </a:rPr>
              <a:t>nonrefrigerated</a:t>
            </a:r>
            <a:r>
              <a:rPr lang="en-US" sz="1200" b="0" i="0" u="none" strike="noStrike" kern="1200" baseline="0" dirty="0" smtClean="0">
                <a:solidFill>
                  <a:schemeClr val="tx1"/>
                </a:solidFill>
                <a:latin typeface="Arial" charset="0"/>
                <a:ea typeface="+mn-ea"/>
                <a:cs typeface="+mn-cs"/>
              </a:rPr>
              <a:t> storage and distribution. </a:t>
            </a:r>
          </a:p>
          <a:p>
            <a:r>
              <a:rPr lang="en-US" sz="1200" b="0" i="0" u="none" strike="noStrike" kern="1200" baseline="0" dirty="0" smtClean="0">
                <a:solidFill>
                  <a:schemeClr val="tx1"/>
                </a:solidFill>
                <a:latin typeface="Arial" charset="0"/>
                <a:ea typeface="+mn-ea"/>
                <a:cs typeface="+mn-cs"/>
              </a:rPr>
              <a:t>(5) A food that has been shown by appropriate microbial challenge studies</a:t>
            </a:r>
            <a:endParaRPr lang="en-US" sz="1000" b="0"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3</a:t>
            </a:fld>
            <a:endParaRPr lang="en-US"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4</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0"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4</a:t>
            </a:fld>
            <a:endParaRPr lang="en-US"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5</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5</a:t>
            </a:fld>
            <a:endParaRPr lang="en-US" sz="13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928688"/>
            <a:fld id="{A0EFD4E6-1B77-4F5B-A3FD-7A5C72CAC942}" type="slidenum">
              <a:rPr lang="en-US" smtClean="0"/>
              <a:pPr defTabSz="928688"/>
              <a:t>6</a:t>
            </a:fld>
            <a:endParaRPr lang="en-US" smtClean="0"/>
          </a:p>
        </p:txBody>
      </p:sp>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51035. (a) A city, county, or city and county shall not prohibit a cottage food operation, as defined in Section 113758 of the Health and Safety Code, in any residential dwellings, but shall do one of the following:</a:t>
            </a:r>
          </a:p>
          <a:p>
            <a:r>
              <a:rPr lang="en-US" sz="1200" b="0" i="0" u="none" strike="noStrike" kern="1200" baseline="0" dirty="0" smtClean="0">
                <a:solidFill>
                  <a:schemeClr val="tx1"/>
                </a:solidFill>
                <a:latin typeface="Arial" charset="0"/>
                <a:ea typeface="+mn-ea"/>
                <a:cs typeface="+mn-cs"/>
              </a:rPr>
              <a:t>(1) Classify a cottage food operation as a permitted use of residential property for zoning purposes.</a:t>
            </a:r>
          </a:p>
          <a:p>
            <a:r>
              <a:rPr lang="en-US" sz="1200" b="0" i="0" u="none" strike="noStrike" kern="1200" baseline="0" dirty="0" smtClean="0">
                <a:solidFill>
                  <a:schemeClr val="tx1"/>
                </a:solidFill>
                <a:latin typeface="Arial" charset="0"/>
                <a:ea typeface="+mn-ea"/>
                <a:cs typeface="+mn-cs"/>
              </a:rPr>
              <a:t>(2) Grant a nondiscretionary permit to use a residence as any cottage food operation that complies with local ordinances prescribing reasonable standards, restrictions, and requirements concerning spacing and concentration, traffic control, parking, and noise control relating to those homes. Any noise standards shall be consistent with local noise ordinances implementing the noise element of the general plan. The permit issued pursuant to this paragraph shall be granted by the zoning administrator, or if there is no zoning administrator, by the person or persons designated by the planning agency to grant these permits, upon the certification without a hearing.</a:t>
            </a:r>
          </a:p>
          <a:p>
            <a:r>
              <a:rPr lang="en-US" sz="1200" b="0" i="0" u="none" strike="noStrike" kern="1200" baseline="0" dirty="0" smtClean="0">
                <a:solidFill>
                  <a:schemeClr val="tx1"/>
                </a:solidFill>
                <a:latin typeface="Arial" charset="0"/>
                <a:ea typeface="+mn-ea"/>
                <a:cs typeface="+mn-cs"/>
              </a:rPr>
              <a:t>(3) Require any cottage food operation to apply for a permit to use a residence for its operation. The zoning administrator, or if there is no zoning administrator, the person or persons designated by the planning agency to handle the use permits, shall review and decide the applications. The use permit shall be granted if the cottage food operation complies with local ordinances, if any, prescribing reasonable standards, restrictions, and requirements concerning the following factors: spacing and concentration, traffic control, parking, and noise control relating to those homes. Any noise standards shall be consistent with local noise ordinances implementing the noise element of the general plan. The local government shall process any required permit as economically as possible. Fees charged for review shall not exceed the costs of the review and permit process. An applicant may request a verification of fees, and the city, county, or city and county shall provide the applicant with a written breakdown within 45 days of the request. The application form for cottage food operation permits shall include a statement of the applicant’s right to request the written fee verification.</a:t>
            </a:r>
          </a:p>
          <a:p>
            <a:endParaRPr lang="en-US" dirty="0" smtClean="0"/>
          </a:p>
        </p:txBody>
      </p:sp>
      <p:sp>
        <p:nvSpPr>
          <p:cNvPr id="20484" name="Slide Number Placeholder 3"/>
          <p:cNvSpPr txBox="1">
            <a:spLocks noGrp="1"/>
          </p:cNvSpPr>
          <p:nvPr/>
        </p:nvSpPr>
        <p:spPr bwMode="auto">
          <a:xfrm>
            <a:off x="3897514" y="8829675"/>
            <a:ext cx="2982742" cy="465138"/>
          </a:xfrm>
          <a:prstGeom prst="rect">
            <a:avLst/>
          </a:prstGeom>
          <a:noFill/>
          <a:ln w="9525">
            <a:noFill/>
            <a:miter lim="800000"/>
            <a:headEnd/>
            <a:tailEnd/>
          </a:ln>
        </p:spPr>
        <p:txBody>
          <a:bodyPr lIns="93155" tIns="46579" rIns="93155" bIns="46579" anchor="b"/>
          <a:lstStyle/>
          <a:p>
            <a:pPr algn="r" defTabSz="928688"/>
            <a:fld id="{B87358D7-1143-4DA2-BFEC-DA6FD3E76AAC}" type="slidenum">
              <a:rPr lang="en-US" sz="1300"/>
              <a:pPr algn="r" defTabSz="928688"/>
              <a:t>6</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7</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marR="0" indent="-338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smtClean="0">
                <a:solidFill>
                  <a:srgbClr val="376092"/>
                </a:solidFill>
              </a:rPr>
              <a:t>A portion of a private home that contains the private home’s kitchen used for the preparation, packaging, storage, or handling of cottage food products and related ingredients or</a:t>
            </a:r>
            <a:r>
              <a:rPr lang="en-US" sz="1000" baseline="0" dirty="0" smtClean="0">
                <a:solidFill>
                  <a:srgbClr val="376092"/>
                </a:solidFill>
              </a:rPr>
              <a:t> </a:t>
            </a:r>
            <a:r>
              <a:rPr lang="en-US" sz="1000" dirty="0" smtClean="0">
                <a:solidFill>
                  <a:srgbClr val="376092"/>
                </a:solidFill>
              </a:rPr>
              <a:t>equipment, or both, and attached rooms within the home that are used exclusively for storage.</a:t>
            </a:r>
          </a:p>
          <a:p>
            <a:pPr marL="338138" marR="0" indent="-338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000" dirty="0" smtClean="0">
              <a:solidFill>
                <a:srgbClr val="376092"/>
              </a:solidFill>
            </a:endParaRPr>
          </a:p>
          <a:p>
            <a:pPr marL="338138" marR="0" indent="-338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smtClean="0">
                <a:solidFill>
                  <a:srgbClr val="376092"/>
                </a:solidFill>
              </a:rPr>
              <a:t>A dwelling, including an apartment or other leased space, where individuals reside</a:t>
            </a:r>
          </a:p>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7</a:t>
            </a:fld>
            <a:endParaRPr lang="en-US" sz="13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8</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338138" indent="-338138" eaLnBrk="1" hangingPunct="1">
              <a:spcBef>
                <a:spcPct val="0"/>
              </a:spcBef>
            </a:pPr>
            <a:endParaRPr lang="en-US" sz="1000" b="1" smtClean="0">
              <a:solidFill>
                <a:srgbClr val="376092"/>
              </a:solidFill>
            </a:endParaRPr>
          </a:p>
        </p:txBody>
      </p:sp>
      <p:sp>
        <p:nvSpPr>
          <p:cNvPr id="77828" name="Slide Number Placeholder 3"/>
          <p:cNvSpPr txBox="1">
            <a:spLocks noGrp="1"/>
          </p:cNvSpPr>
          <p:nvPr/>
        </p:nvSpPr>
        <p:spPr bwMode="auto">
          <a:xfrm>
            <a:off x="3897513"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8</a:t>
            </a:fld>
            <a:endParaRPr lang="en-US" sz="13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3B66C512-75A6-4DD0-82F4-C5018CBC60EA}" type="slidenum">
              <a:rPr lang="en-US" sz="1300">
                <a:latin typeface="Calibri" pitchFamily="34" charset="0"/>
              </a:rPr>
              <a:pPr algn="r" defTabSz="925513"/>
              <a:t>9</a:t>
            </a:fld>
            <a:endParaRPr lang="en-US" sz="1300">
              <a:latin typeface="Calibri" pitchFamily="34" charset="0"/>
            </a:endParaRPr>
          </a:p>
        </p:txBody>
      </p:sp>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457200" lvl="0" indent="-457200">
              <a:buFont typeface="Arial" panose="020B0604020202020204" pitchFamily="34" charset="0"/>
              <a:buChar char="•"/>
            </a:pPr>
            <a:r>
              <a:rPr lang="en-US" sz="2800" dirty="0" smtClean="0">
                <a:solidFill>
                  <a:srgbClr val="376092"/>
                </a:solidFill>
              </a:rPr>
              <a:t>Paid or volunteer, who is involved in the preparation, packaging, handling and storage </a:t>
            </a:r>
          </a:p>
          <a:p>
            <a:pPr lvl="0"/>
            <a:endParaRPr lang="en-US" sz="1000" dirty="0" smtClean="0">
              <a:solidFill>
                <a:srgbClr val="376092"/>
              </a:solidFill>
            </a:endParaRPr>
          </a:p>
          <a:p>
            <a:pPr marL="457200" lvl="0" indent="-457200">
              <a:buFont typeface="Arial" panose="020B0604020202020204" pitchFamily="34" charset="0"/>
              <a:buChar char="•"/>
            </a:pPr>
            <a:r>
              <a:rPr lang="en-US" sz="2800" dirty="0" smtClean="0">
                <a:solidFill>
                  <a:srgbClr val="376092"/>
                </a:solidFill>
              </a:rPr>
              <a:t>Works for the CFO</a:t>
            </a:r>
          </a:p>
          <a:p>
            <a:pPr lvl="1"/>
            <a:endParaRPr lang="en-US" sz="1000" dirty="0" smtClean="0">
              <a:solidFill>
                <a:srgbClr val="376092"/>
              </a:solidFill>
            </a:endParaRPr>
          </a:p>
          <a:p>
            <a:pPr marL="457200" lvl="0" indent="-457200">
              <a:buFont typeface="Arial" panose="020B0604020202020204" pitchFamily="34" charset="0"/>
              <a:buChar char="•"/>
            </a:pPr>
            <a:r>
              <a:rPr lang="en-US" sz="2800" dirty="0" smtClean="0">
                <a:solidFill>
                  <a:srgbClr val="376092"/>
                </a:solidFill>
              </a:rPr>
              <a:t>One full time equivalent employee, excluding family members</a:t>
            </a:r>
          </a:p>
          <a:p>
            <a:pPr marL="338138" indent="-338138" eaLnBrk="1" hangingPunct="1">
              <a:spcBef>
                <a:spcPct val="0"/>
              </a:spcBef>
            </a:pPr>
            <a:endParaRPr lang="en-US" sz="1000" b="1" dirty="0" smtClean="0">
              <a:solidFill>
                <a:srgbClr val="376092"/>
              </a:solidFill>
            </a:endParaRPr>
          </a:p>
        </p:txBody>
      </p:sp>
      <p:sp>
        <p:nvSpPr>
          <p:cNvPr id="77828" name="Slide Number Placeholder 3"/>
          <p:cNvSpPr txBox="1">
            <a:spLocks noGrp="1"/>
          </p:cNvSpPr>
          <p:nvPr/>
        </p:nvSpPr>
        <p:spPr bwMode="auto">
          <a:xfrm>
            <a:off x="3897514" y="8831263"/>
            <a:ext cx="2982742" cy="463550"/>
          </a:xfrm>
          <a:prstGeom prst="rect">
            <a:avLst/>
          </a:prstGeom>
          <a:noFill/>
          <a:ln w="9525">
            <a:noFill/>
            <a:miter lim="800000"/>
            <a:headEnd/>
            <a:tailEnd/>
          </a:ln>
        </p:spPr>
        <p:txBody>
          <a:bodyPr lIns="93139" tIns="46571" rIns="93139" bIns="46571" anchor="b"/>
          <a:lstStyle/>
          <a:p>
            <a:pPr algn="r" defTabSz="925513"/>
            <a:fld id="{69324529-E506-4E9B-84FC-90D8CB1E8086}" type="slidenum">
              <a:rPr lang="en-US" sz="1300">
                <a:latin typeface="Calibri" pitchFamily="34" charset="0"/>
              </a:rPr>
              <a:pPr algn="r" defTabSz="925513"/>
              <a:t>9</a:t>
            </a:fld>
            <a:endParaRPr lang="en-US"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advTm="44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44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44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cSld>
  <p:clrMapOvr>
    <a:masterClrMapping/>
  </p:clrMapOvr>
  <p:transition spd="slow" advTm="44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a:p>
        </p:txBody>
      </p:sp>
    </p:spTree>
  </p:cSld>
  <p:clrMapOvr>
    <a:masterClrMapping/>
  </p:clrMapOvr>
  <p:transition spd="slow" advTm="44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44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advTm="44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44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44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advTm="44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advTm="44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44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44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0" y="-11113"/>
            <a:ext cx="9144000" cy="6869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ransition spd="slow" advTm="4400">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ublichealth.lacounty.gov/eh"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idx="4294967295"/>
          </p:nvPr>
        </p:nvSpPr>
        <p:spPr bwMode="auto">
          <a:xfrm>
            <a:off x="2497540" y="2335398"/>
            <a:ext cx="6646460" cy="1649748"/>
          </a:xfrm>
          <a:prstGeom prst="rect">
            <a:avLst/>
          </a:prstGeom>
          <a:solidFill>
            <a:srgbClr val="E46C0A"/>
          </a:solidFill>
          <a:ln>
            <a:miter lim="800000"/>
            <a:headEnd/>
            <a:tailEnd/>
          </a:ln>
        </p:spPr>
        <p:txBody>
          <a:bodyPr anchor="ctr"/>
          <a:lstStyle/>
          <a:p>
            <a:r>
              <a:rPr lang="en-US" sz="4800" dirty="0" smtClean="0">
                <a:solidFill>
                  <a:schemeClr val="bg1"/>
                </a:solidFill>
                <a:cs typeface="Arial" charset="0"/>
              </a:rPr>
              <a:t>COTTAGE FOOD</a:t>
            </a:r>
          </a:p>
        </p:txBody>
      </p:sp>
      <p:sp>
        <p:nvSpPr>
          <p:cNvPr id="17410" name="Rectangle 4"/>
          <p:cNvSpPr>
            <a:spLocks noChangeArrowheads="1"/>
          </p:cNvSpPr>
          <p:nvPr/>
        </p:nvSpPr>
        <p:spPr bwMode="auto">
          <a:xfrm>
            <a:off x="2497541" y="0"/>
            <a:ext cx="6646460" cy="2347415"/>
          </a:xfrm>
          <a:prstGeom prst="rect">
            <a:avLst/>
          </a:prstGeom>
          <a:solidFill>
            <a:srgbClr val="4F81BD"/>
          </a:solidFill>
          <a:ln w="25400" algn="ctr">
            <a:noFill/>
            <a:miter lim="800000"/>
            <a:headEnd/>
            <a:tailEnd/>
          </a:ln>
        </p:spPr>
        <p:txBody>
          <a:bodyPr anchor="ctr"/>
          <a:lstStyle/>
          <a:p>
            <a:pPr algn="ctr"/>
            <a:endParaRPr lang="en-US" sz="3200">
              <a:solidFill>
                <a:srgbClr val="FFFFFF"/>
              </a:solidFill>
            </a:endParaRPr>
          </a:p>
        </p:txBody>
      </p:sp>
      <p:sp>
        <p:nvSpPr>
          <p:cNvPr id="17411" name="Title 3"/>
          <p:cNvSpPr txBox="1">
            <a:spLocks/>
          </p:cNvSpPr>
          <p:nvPr/>
        </p:nvSpPr>
        <p:spPr bwMode="auto">
          <a:xfrm>
            <a:off x="1102057" y="4128093"/>
            <a:ext cx="6858000" cy="1828800"/>
          </a:xfrm>
          <a:prstGeom prst="rect">
            <a:avLst/>
          </a:prstGeom>
          <a:noFill/>
          <a:ln w="9525">
            <a:noFill/>
            <a:miter lim="800000"/>
            <a:headEnd/>
            <a:tailEnd/>
          </a:ln>
        </p:spPr>
        <p:txBody>
          <a:bodyPr anchor="ctr"/>
          <a:lstStyle/>
          <a:p>
            <a:pPr algn="ctr">
              <a:lnSpc>
                <a:spcPct val="80000"/>
              </a:lnSpc>
            </a:pPr>
            <a:endParaRPr lang="en-US" sz="2200">
              <a:solidFill>
                <a:srgbClr val="0070C0"/>
              </a:solidFill>
              <a:latin typeface="Calibri" pitchFamily="34" charset="0"/>
              <a:cs typeface="Arial" charset="0"/>
            </a:endParaRPr>
          </a:p>
          <a:p>
            <a:pPr algn="ctr">
              <a:lnSpc>
                <a:spcPct val="80000"/>
              </a:lnSpc>
            </a:pPr>
            <a:endParaRPr lang="en-US" sz="2200">
              <a:solidFill>
                <a:srgbClr val="0070C0"/>
              </a:solidFill>
              <a:latin typeface="Calibri" pitchFamily="34" charset="0"/>
              <a:cs typeface="Arial" charset="0"/>
            </a:endParaRPr>
          </a:p>
        </p:txBody>
      </p:sp>
      <p:sp>
        <p:nvSpPr>
          <p:cNvPr id="7" name="Rectangle 3"/>
          <p:cNvSpPr txBox="1">
            <a:spLocks noChangeArrowheads="1"/>
          </p:cNvSpPr>
          <p:nvPr/>
        </p:nvSpPr>
        <p:spPr>
          <a:xfrm>
            <a:off x="2988858" y="4487835"/>
            <a:ext cx="5718413" cy="1353407"/>
          </a:xfrm>
          <a:prstGeom prst="rect">
            <a:avLst/>
          </a:prstGeom>
        </p:spPr>
        <p:txBody>
          <a:bodyPr/>
          <a:lstStyle/>
          <a:p>
            <a:pPr algn="ctr"/>
            <a:r>
              <a:rPr lang="en-US" sz="2800" dirty="0">
                <a:solidFill>
                  <a:srgbClr val="376092"/>
                </a:solidFill>
              </a:rPr>
              <a:t>Environmental Health Division</a:t>
            </a:r>
          </a:p>
          <a:p>
            <a:pPr algn="ctr"/>
            <a:r>
              <a:rPr lang="en-US" sz="2800" dirty="0">
                <a:solidFill>
                  <a:srgbClr val="376092"/>
                </a:solidFill>
              </a:rPr>
              <a:t>Los Angeles County Department of Public Health</a:t>
            </a:r>
          </a:p>
          <a:p>
            <a:pPr marL="342900" marR="0" lvl="0" indent="-342900" algn="l" defTabSz="914400" rtl="0" eaLnBrk="1" fontAlgn="base" latinLnBrk="0" hangingPunct="1">
              <a:lnSpc>
                <a:spcPct val="80000"/>
              </a:lnSpc>
              <a:spcBef>
                <a:spcPct val="20000"/>
              </a:spcBef>
              <a:spcAft>
                <a:spcPct val="0"/>
              </a:spcAft>
              <a:buClrTx/>
              <a:buSzTx/>
              <a:tabLst/>
              <a:defRPr/>
            </a:pPr>
            <a:endParaRPr kumimoji="0" lang="en-US" sz="3200" b="1"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80000"/>
              </a:lnSpc>
              <a:spcBef>
                <a:spcPct val="20000"/>
              </a:spcBef>
              <a:spcAft>
                <a:spcPct val="0"/>
              </a:spcAft>
              <a:buClrTx/>
              <a:buSzTx/>
              <a:tabLst/>
              <a:defRPr/>
            </a:pPr>
            <a:endParaRPr kumimoji="0" lang="en-US" sz="2400" b="1" i="0" u="none" strike="noStrike" kern="0" cap="none" spc="0" normalizeH="0" baseline="0" noProof="0" dirty="0" smtClean="0">
              <a:ln>
                <a:noFill/>
              </a:ln>
              <a:solidFill>
                <a:srgbClr val="000000"/>
              </a:solidFill>
              <a:effectLst/>
              <a:uLnTx/>
              <a:uFillTx/>
              <a:latin typeface="Garamond" pitchFamily="18" charset="0"/>
              <a:ea typeface="+mn-ea"/>
              <a:cs typeface="+mn-cs"/>
            </a:endParaRPr>
          </a:p>
        </p:txBody>
      </p:sp>
      <p:pic>
        <p:nvPicPr>
          <p:cNvPr id="16" name="Picture 15" descr="17043_wpm_hires.jpg"/>
          <p:cNvPicPr>
            <a:picLocks noChangeAspect="1"/>
          </p:cNvPicPr>
          <p:nvPr/>
        </p:nvPicPr>
        <p:blipFill>
          <a:blip r:embed="rId3" cstate="print"/>
          <a:stretch>
            <a:fillRect/>
          </a:stretch>
        </p:blipFill>
        <p:spPr>
          <a:xfrm>
            <a:off x="0" y="4565174"/>
            <a:ext cx="2484746" cy="2156346"/>
          </a:xfrm>
          <a:prstGeom prst="rect">
            <a:avLst/>
          </a:prstGeom>
        </p:spPr>
      </p:pic>
      <p:pic>
        <p:nvPicPr>
          <p:cNvPr id="17" name="Picture 16" descr="MH900414046.JPG"/>
          <p:cNvPicPr>
            <a:picLocks noChangeAspect="1"/>
          </p:cNvPicPr>
          <p:nvPr/>
        </p:nvPicPr>
        <p:blipFill>
          <a:blip r:embed="rId4" cstate="print"/>
          <a:srcRect l="15612" t="16383" r="13408" b="20572"/>
          <a:stretch>
            <a:fillRect/>
          </a:stretch>
        </p:blipFill>
        <p:spPr>
          <a:xfrm>
            <a:off x="0" y="-13648"/>
            <a:ext cx="2483893" cy="23337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20120"/>
            <a:ext cx="2483893" cy="2245054"/>
          </a:xfrm>
          <a:prstGeom prst="rect">
            <a:avLst/>
          </a:prstGeom>
        </p:spPr>
      </p:pic>
    </p:spTree>
  </p:cSld>
  <p:clrMapOvr>
    <a:masterClrMapping/>
  </p:clrMapOvr>
  <p:transition spd="slow" advTm="44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idx="4294967295"/>
          </p:nvPr>
        </p:nvSpPr>
        <p:spPr bwMode="auto">
          <a:xfrm>
            <a:off x="0" y="2335398"/>
            <a:ext cx="9144000" cy="1649748"/>
          </a:xfrm>
          <a:prstGeom prst="rect">
            <a:avLst/>
          </a:prstGeom>
          <a:solidFill>
            <a:srgbClr val="E46C0A"/>
          </a:solidFill>
          <a:ln>
            <a:miter lim="800000"/>
            <a:headEnd/>
            <a:tailEnd/>
          </a:ln>
        </p:spPr>
        <p:txBody>
          <a:bodyPr anchor="ctr"/>
          <a:lstStyle/>
          <a:p>
            <a:r>
              <a:rPr lang="en-US" sz="4800" dirty="0" smtClean="0">
                <a:solidFill>
                  <a:schemeClr val="bg1"/>
                </a:solidFill>
                <a:cs typeface="Arial" charset="0"/>
              </a:rPr>
              <a:t>Types of CFO</a:t>
            </a:r>
          </a:p>
        </p:txBody>
      </p:sp>
      <p:sp>
        <p:nvSpPr>
          <p:cNvPr id="17410" name="Rectangle 4"/>
          <p:cNvSpPr>
            <a:spLocks noChangeArrowheads="1"/>
          </p:cNvSpPr>
          <p:nvPr/>
        </p:nvSpPr>
        <p:spPr bwMode="auto">
          <a:xfrm>
            <a:off x="0" y="0"/>
            <a:ext cx="9144001" cy="2347415"/>
          </a:xfrm>
          <a:prstGeom prst="rect">
            <a:avLst/>
          </a:prstGeom>
          <a:solidFill>
            <a:srgbClr val="4F81BD"/>
          </a:solidFill>
          <a:ln w="25400" algn="ctr">
            <a:noFill/>
            <a:miter lim="800000"/>
            <a:headEnd/>
            <a:tailEnd/>
          </a:ln>
        </p:spPr>
        <p:txBody>
          <a:bodyPr anchor="ctr"/>
          <a:lstStyle/>
          <a:p>
            <a:pPr algn="ctr"/>
            <a:endParaRPr lang="en-US" sz="3200">
              <a:solidFill>
                <a:srgbClr val="FFFFFF"/>
              </a:solidFill>
            </a:endParaRPr>
          </a:p>
        </p:txBody>
      </p:sp>
      <p:sp>
        <p:nvSpPr>
          <p:cNvPr id="17411" name="Title 3"/>
          <p:cNvSpPr txBox="1">
            <a:spLocks/>
          </p:cNvSpPr>
          <p:nvPr/>
        </p:nvSpPr>
        <p:spPr bwMode="auto">
          <a:xfrm>
            <a:off x="1143000" y="4005263"/>
            <a:ext cx="6858000" cy="1828800"/>
          </a:xfrm>
          <a:prstGeom prst="rect">
            <a:avLst/>
          </a:prstGeom>
          <a:noFill/>
          <a:ln w="9525">
            <a:noFill/>
            <a:miter lim="800000"/>
            <a:headEnd/>
            <a:tailEnd/>
          </a:ln>
        </p:spPr>
        <p:txBody>
          <a:bodyPr anchor="ctr"/>
          <a:lstStyle/>
          <a:p>
            <a:pPr algn="ctr">
              <a:lnSpc>
                <a:spcPct val="80000"/>
              </a:lnSpc>
            </a:pPr>
            <a:endParaRPr lang="en-US" sz="2200">
              <a:solidFill>
                <a:srgbClr val="0070C0"/>
              </a:solidFill>
              <a:latin typeface="Calibri" pitchFamily="34" charset="0"/>
              <a:cs typeface="Arial" charset="0"/>
            </a:endParaRPr>
          </a:p>
          <a:p>
            <a:pPr algn="ctr">
              <a:lnSpc>
                <a:spcPct val="80000"/>
              </a:lnSpc>
            </a:pPr>
            <a:endParaRPr lang="en-US" sz="2200">
              <a:solidFill>
                <a:srgbClr val="0070C0"/>
              </a:solidFill>
              <a:latin typeface="Calibri" pitchFamily="34" charset="0"/>
              <a:cs typeface="Arial" charset="0"/>
            </a:endParaRPr>
          </a:p>
        </p:txBody>
      </p:sp>
    </p:spTree>
  </p:cSld>
  <p:clrMapOvr>
    <a:masterClrMapping/>
  </p:clrMapOvr>
  <p:transition spd="slow" advTm="44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Class A CFO</a:t>
            </a: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sp>
        <p:nvSpPr>
          <p:cNvPr id="7" name="Content Placeholder 8"/>
          <p:cNvSpPr txBox="1">
            <a:spLocks/>
          </p:cNvSpPr>
          <p:nvPr/>
        </p:nvSpPr>
        <p:spPr>
          <a:xfrm>
            <a:off x="218365" y="2019870"/>
            <a:ext cx="5568287" cy="3057099"/>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800" kern="0" dirty="0" smtClean="0">
                <a:solidFill>
                  <a:srgbClr val="376092"/>
                </a:solidFill>
                <a:latin typeface="+mn-lt"/>
              </a:rPr>
              <a:t>Registration with Environmental Health</a:t>
            </a:r>
          </a:p>
          <a:p>
            <a:pPr marL="342900" indent="-342900" eaLnBrk="0" hangingPunct="0">
              <a:spcBef>
                <a:spcPct val="20000"/>
              </a:spcBef>
              <a:buFont typeface="Arial" pitchFamily="34" charset="0"/>
              <a:buChar char="•"/>
              <a:defRPr/>
            </a:pPr>
            <a:r>
              <a:rPr lang="en-US" sz="2800" kern="0" dirty="0">
                <a:solidFill>
                  <a:srgbClr val="376092"/>
                </a:solidFill>
              </a:rPr>
              <a:t>Self-certification checklist </a:t>
            </a:r>
            <a:r>
              <a:rPr lang="en-US" sz="2800" kern="0" dirty="0" smtClean="0">
                <a:solidFill>
                  <a:srgbClr val="376092"/>
                </a:solidFill>
              </a:rPr>
              <a:t>required</a:t>
            </a:r>
            <a:endParaRPr lang="en-US" sz="2800" kern="0" dirty="0" smtClean="0">
              <a:solidFill>
                <a:srgbClr val="376092"/>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800" kern="0" dirty="0" smtClean="0">
                <a:solidFill>
                  <a:srgbClr val="376092"/>
                </a:solidFill>
                <a:latin typeface="+mn-lt"/>
              </a:rPr>
              <a:t>No initial inspection; complaint basis only</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800" b="0" i="0" u="none" strike="noStrike" kern="0" cap="none" spc="0" normalizeH="0" baseline="0" noProof="0" dirty="0">
              <a:ln>
                <a:noFill/>
              </a:ln>
              <a:solidFill>
                <a:srgbClr val="376092"/>
              </a:solidFill>
              <a:effectLst/>
              <a:uLnTx/>
              <a:uFillTx/>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5850650" y="1364776"/>
            <a:ext cx="3044936" cy="4565176"/>
          </a:xfrm>
          <a:prstGeom prst="rect">
            <a:avLst/>
          </a:prstGeom>
          <a:noFill/>
          <a:ln w="9525">
            <a:noFill/>
            <a:miter lim="800000"/>
            <a:headEnd/>
            <a:tailEnd/>
          </a:ln>
          <a:effectLst/>
        </p:spPr>
      </p:pic>
    </p:spTree>
  </p:cSld>
  <p:clrMapOvr>
    <a:masterClrMapping/>
  </p:clrMapOvr>
  <p:transition spd="slow" advTm="44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928048"/>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Class A CFO</a:t>
            </a:r>
          </a:p>
        </p:txBody>
      </p:sp>
      <p:sp>
        <p:nvSpPr>
          <p:cNvPr id="76802" name="Rectangle 4"/>
          <p:cNvSpPr>
            <a:spLocks noChangeArrowheads="1"/>
          </p:cNvSpPr>
          <p:nvPr/>
        </p:nvSpPr>
        <p:spPr bwMode="auto">
          <a:xfrm>
            <a:off x="0" y="875111"/>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graphicFrame>
        <p:nvGraphicFramePr>
          <p:cNvPr id="8" name="Diagram 7"/>
          <p:cNvGraphicFramePr/>
          <p:nvPr>
            <p:extLst>
              <p:ext uri="{D42A27DB-BD31-4B8C-83A1-F6EECF244321}">
                <p14:modId xmlns:p14="http://schemas.microsoft.com/office/powerpoint/2010/main" val="30160586"/>
              </p:ext>
            </p:extLst>
          </p:nvPr>
        </p:nvGraphicFramePr>
        <p:xfrm>
          <a:off x="40944" y="1139589"/>
          <a:ext cx="8980227" cy="5718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44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Class B CFO</a:t>
            </a: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sp>
        <p:nvSpPr>
          <p:cNvPr id="6" name="Content Placeholder 8"/>
          <p:cNvSpPr txBox="1">
            <a:spLocks/>
          </p:cNvSpPr>
          <p:nvPr/>
        </p:nvSpPr>
        <p:spPr>
          <a:xfrm>
            <a:off x="2511189" y="1978926"/>
            <a:ext cx="6332560" cy="3589361"/>
          </a:xfrm>
          <a:prstGeom prst="rect">
            <a:avLst/>
          </a:prstGeom>
        </p:spPr>
        <p:txBody>
          <a:bodyPr/>
          <a:lstStyle/>
          <a:p>
            <a:pPr marL="342900" indent="-342900" eaLnBrk="0" hangingPunct="0">
              <a:spcBef>
                <a:spcPct val="20000"/>
              </a:spcBef>
              <a:buFont typeface="Arial" pitchFamily="34" charset="0"/>
              <a:buChar char="•"/>
              <a:defRPr/>
            </a:pPr>
            <a:r>
              <a:rPr lang="en-US" sz="2800" kern="0" dirty="0">
                <a:solidFill>
                  <a:srgbClr val="376092"/>
                </a:solidFill>
              </a:rPr>
              <a:t>Registration with Environmental </a:t>
            </a:r>
            <a:r>
              <a:rPr lang="en-US" sz="2800" kern="0" dirty="0" smtClean="0">
                <a:solidFill>
                  <a:srgbClr val="376092"/>
                </a:solidFill>
              </a:rPr>
              <a:t>Health</a:t>
            </a:r>
            <a:endParaRPr lang="en-US" sz="2800" kern="0" dirty="0" smtClean="0">
              <a:solidFill>
                <a:srgbClr val="376092"/>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800" kern="0" dirty="0" smtClean="0">
                <a:solidFill>
                  <a:srgbClr val="376092"/>
                </a:solidFill>
                <a:latin typeface="+mn-lt"/>
              </a:rPr>
              <a:t>Public Health Permit issued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800" kern="0" dirty="0" smtClean="0">
                <a:solidFill>
                  <a:srgbClr val="376092"/>
                </a:solidFill>
                <a:latin typeface="+mn-lt"/>
              </a:rPr>
              <a:t>Inspections:</a:t>
            </a:r>
          </a:p>
          <a:p>
            <a:pPr marL="800100" lvl="1" indent="-342900" eaLnBrk="0" hangingPunct="0">
              <a:spcBef>
                <a:spcPct val="20000"/>
              </a:spcBef>
              <a:buFont typeface="Wingdings" pitchFamily="2" charset="2"/>
              <a:buChar char="ü"/>
            </a:pPr>
            <a:r>
              <a:rPr lang="en-US" sz="2800" kern="0" smtClean="0">
                <a:solidFill>
                  <a:srgbClr val="376092"/>
                </a:solidFill>
                <a:latin typeface="+mn-lt"/>
              </a:rPr>
              <a:t>Initial  </a:t>
            </a:r>
            <a:r>
              <a:rPr lang="en-US" sz="2800" kern="0" dirty="0" smtClean="0">
                <a:solidFill>
                  <a:srgbClr val="376092"/>
                </a:solidFill>
                <a:latin typeface="+mn-lt"/>
              </a:rPr>
              <a:t>- prior to issuing PHP</a:t>
            </a:r>
          </a:p>
          <a:p>
            <a:pPr marL="800100" lvl="1" indent="-342900" eaLnBrk="0" hangingPunct="0">
              <a:spcBef>
                <a:spcPct val="20000"/>
              </a:spcBef>
              <a:buFont typeface="Wingdings" pitchFamily="2" charset="2"/>
              <a:buChar char="ü"/>
            </a:pPr>
            <a:r>
              <a:rPr lang="en-US" sz="2800" kern="0" dirty="0" smtClean="0">
                <a:solidFill>
                  <a:srgbClr val="376092"/>
                </a:solidFill>
                <a:latin typeface="+mn-lt"/>
              </a:rPr>
              <a:t>Annual</a:t>
            </a:r>
          </a:p>
          <a:p>
            <a:pPr marL="800100" lvl="1" indent="-342900" eaLnBrk="0" hangingPunct="0">
              <a:spcBef>
                <a:spcPct val="20000"/>
              </a:spcBef>
              <a:buFont typeface="Wingdings" pitchFamily="2" charset="2"/>
              <a:buChar char="ü"/>
            </a:pPr>
            <a:r>
              <a:rPr lang="en-US" sz="2800" kern="0" dirty="0" smtClean="0">
                <a:solidFill>
                  <a:srgbClr val="376092"/>
                </a:solidFill>
                <a:latin typeface="+mn-lt"/>
              </a:rPr>
              <a:t>Complaint basis</a:t>
            </a:r>
          </a:p>
          <a:p>
            <a:pPr eaLnBrk="0" hangingPunct="0">
              <a:spcBef>
                <a:spcPct val="20000"/>
              </a:spcBef>
            </a:pPr>
            <a:endParaRPr lang="en-US" sz="2800" kern="0" dirty="0" smtClean="0">
              <a:solidFill>
                <a:srgbClr val="376092"/>
              </a:solidFill>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pic>
        <p:nvPicPr>
          <p:cNvPr id="4098" name="Picture 2" descr="C:\Documents and Settings\mdeocampo\Local Settings\Temporary Internet Files\Content.IE5\LJL3HGUI\MP900422368[1].jpg"/>
          <p:cNvPicPr>
            <a:picLocks noChangeAspect="1" noChangeArrowheads="1"/>
          </p:cNvPicPr>
          <p:nvPr/>
        </p:nvPicPr>
        <p:blipFill>
          <a:blip r:embed="rId3" cstate="print"/>
          <a:srcRect/>
          <a:stretch>
            <a:fillRect/>
          </a:stretch>
        </p:blipFill>
        <p:spPr bwMode="auto">
          <a:xfrm>
            <a:off x="300251" y="1310186"/>
            <a:ext cx="1828799" cy="1787856"/>
          </a:xfrm>
          <a:prstGeom prst="rect">
            <a:avLst/>
          </a:prstGeom>
          <a:noFill/>
        </p:spPr>
      </p:pic>
      <p:pic>
        <p:nvPicPr>
          <p:cNvPr id="7" name="Picture 6" descr="MH900399689.JPG"/>
          <p:cNvPicPr>
            <a:picLocks noChangeAspect="1"/>
          </p:cNvPicPr>
          <p:nvPr/>
        </p:nvPicPr>
        <p:blipFill>
          <a:blip r:embed="rId4" cstate="print"/>
          <a:stretch>
            <a:fillRect/>
          </a:stretch>
        </p:blipFill>
        <p:spPr>
          <a:xfrm>
            <a:off x="327547" y="3191373"/>
            <a:ext cx="1828800" cy="1776412"/>
          </a:xfrm>
          <a:prstGeom prst="rect">
            <a:avLst/>
          </a:prstGeom>
        </p:spPr>
      </p:pic>
      <p:pic>
        <p:nvPicPr>
          <p:cNvPr id="9" name="Picture 8" descr="VIPOVEN.jpg"/>
          <p:cNvPicPr>
            <a:picLocks noChangeAspect="1"/>
          </p:cNvPicPr>
          <p:nvPr/>
        </p:nvPicPr>
        <p:blipFill>
          <a:blip r:embed="rId5" cstate="print"/>
          <a:stretch>
            <a:fillRect/>
          </a:stretch>
        </p:blipFill>
        <p:spPr>
          <a:xfrm>
            <a:off x="327547" y="5049670"/>
            <a:ext cx="1828799" cy="1726442"/>
          </a:xfrm>
          <a:prstGeom prst="rect">
            <a:avLst/>
          </a:prstGeom>
        </p:spPr>
      </p:pic>
    </p:spTree>
  </p:cSld>
  <p:clrMapOvr>
    <a:masterClrMapping/>
  </p:clrMapOvr>
  <p:transition spd="slow" advTm="44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928048"/>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Class B CFO</a:t>
            </a:r>
          </a:p>
        </p:txBody>
      </p:sp>
      <p:sp>
        <p:nvSpPr>
          <p:cNvPr id="76802" name="Rectangle 4"/>
          <p:cNvSpPr>
            <a:spLocks noChangeArrowheads="1"/>
          </p:cNvSpPr>
          <p:nvPr/>
        </p:nvSpPr>
        <p:spPr bwMode="auto">
          <a:xfrm>
            <a:off x="0" y="875111"/>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graphicFrame>
        <p:nvGraphicFramePr>
          <p:cNvPr id="8" name="Diagram 7"/>
          <p:cNvGraphicFramePr/>
          <p:nvPr/>
        </p:nvGraphicFramePr>
        <p:xfrm>
          <a:off x="40944" y="1323833"/>
          <a:ext cx="6660107" cy="3937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7178723" y="1446662"/>
            <a:ext cx="1774208" cy="954107"/>
          </a:xfrm>
          <a:prstGeom prst="rect">
            <a:avLst/>
          </a:prstGeom>
          <a:solidFill>
            <a:srgbClr val="FFFF00"/>
          </a:solidFill>
          <a:ln w="38100">
            <a:solidFill>
              <a:schemeClr val="tx1"/>
            </a:solidFill>
          </a:ln>
        </p:spPr>
        <p:txBody>
          <a:bodyPr wrap="square" rtlCol="0">
            <a:spAutoFit/>
          </a:bodyPr>
          <a:lstStyle/>
          <a:p>
            <a:pPr algn="ctr"/>
            <a:r>
              <a:rPr lang="en-US" sz="2800" dirty="0" smtClean="0">
                <a:ln>
                  <a:solidFill>
                    <a:sysClr val="windowText" lastClr="000000"/>
                  </a:solidFill>
                </a:ln>
                <a:solidFill>
                  <a:srgbClr val="006600"/>
                </a:solidFill>
              </a:rPr>
              <a:t>Indirect</a:t>
            </a:r>
            <a:r>
              <a:rPr lang="en-US" sz="2800" dirty="0" smtClean="0">
                <a:solidFill>
                  <a:srgbClr val="006600"/>
                </a:solidFill>
              </a:rPr>
              <a:t> </a:t>
            </a:r>
            <a:r>
              <a:rPr lang="en-US" sz="2800" dirty="0" smtClean="0">
                <a:ln>
                  <a:solidFill>
                    <a:sysClr val="windowText" lastClr="000000"/>
                  </a:solidFill>
                </a:ln>
                <a:solidFill>
                  <a:srgbClr val="006600"/>
                </a:solidFill>
              </a:rPr>
              <a:t>Sales</a:t>
            </a:r>
            <a:endParaRPr lang="en-US" sz="2800" dirty="0">
              <a:ln>
                <a:solidFill>
                  <a:sysClr val="windowText" lastClr="000000"/>
                </a:solidFill>
              </a:ln>
              <a:solidFill>
                <a:srgbClr val="006600"/>
              </a:solidFill>
            </a:endParaRPr>
          </a:p>
        </p:txBody>
      </p:sp>
      <p:cxnSp>
        <p:nvCxnSpPr>
          <p:cNvPr id="24" name="Straight Connector 23"/>
          <p:cNvCxnSpPr/>
          <p:nvPr/>
        </p:nvCxnSpPr>
        <p:spPr>
          <a:xfrm flipH="1" flipV="1">
            <a:off x="4367283" y="1869744"/>
            <a:ext cx="2797792" cy="9548"/>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2"/>
            <a:endCxn id="28" idx="0"/>
          </p:cNvCxnSpPr>
          <p:nvPr/>
        </p:nvCxnSpPr>
        <p:spPr>
          <a:xfrm>
            <a:off x="8065827" y="2400769"/>
            <a:ext cx="0" cy="13387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60609" y="3739486"/>
            <a:ext cx="1610436" cy="1384995"/>
          </a:xfrm>
          <a:prstGeom prst="rect">
            <a:avLst/>
          </a:prstGeom>
          <a:solidFill>
            <a:srgbClr val="FFFF66"/>
          </a:solidFill>
          <a:ln w="28575">
            <a:solidFill>
              <a:schemeClr val="tx1"/>
            </a:solidFill>
          </a:ln>
        </p:spPr>
        <p:txBody>
          <a:bodyPr wrap="square" rtlCol="0">
            <a:spAutoFit/>
          </a:bodyPr>
          <a:lstStyle/>
          <a:p>
            <a:pPr algn="ctr"/>
            <a:r>
              <a:rPr lang="en-US" sz="2800" dirty="0" smtClean="0"/>
              <a:t>Licensed </a:t>
            </a:r>
            <a:r>
              <a:rPr lang="en-US" sz="2800" smtClean="0"/>
              <a:t>Foond</a:t>
            </a:r>
            <a:r>
              <a:rPr lang="en-US" sz="2800" dirty="0" smtClean="0"/>
              <a:t> Facilities</a:t>
            </a:r>
            <a:endParaRPr lang="en-US" sz="2800" dirty="0"/>
          </a:p>
        </p:txBody>
      </p:sp>
    </p:spTree>
  </p:cSld>
  <p:clrMapOvr>
    <a:masterClrMapping/>
  </p:clrMapOvr>
  <p:transition spd="slow" advTm="44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idx="4294967295"/>
          </p:nvPr>
        </p:nvSpPr>
        <p:spPr bwMode="auto">
          <a:xfrm>
            <a:off x="0" y="2335398"/>
            <a:ext cx="9144000" cy="1649748"/>
          </a:xfrm>
          <a:prstGeom prst="rect">
            <a:avLst/>
          </a:prstGeom>
          <a:solidFill>
            <a:srgbClr val="E46C0A"/>
          </a:solidFill>
          <a:ln>
            <a:miter lim="800000"/>
            <a:headEnd/>
            <a:tailEnd/>
          </a:ln>
        </p:spPr>
        <p:txBody>
          <a:bodyPr anchor="ctr"/>
          <a:lstStyle/>
          <a:p>
            <a:r>
              <a:rPr lang="en-US" sz="4800" dirty="0" smtClean="0">
                <a:solidFill>
                  <a:schemeClr val="bg1"/>
                </a:solidFill>
                <a:cs typeface="Arial" charset="0"/>
              </a:rPr>
              <a:t>LABELING REQUIREMENTS</a:t>
            </a:r>
          </a:p>
        </p:txBody>
      </p:sp>
      <p:sp>
        <p:nvSpPr>
          <p:cNvPr id="17410" name="Rectangle 4"/>
          <p:cNvSpPr>
            <a:spLocks noChangeArrowheads="1"/>
          </p:cNvSpPr>
          <p:nvPr/>
        </p:nvSpPr>
        <p:spPr bwMode="auto">
          <a:xfrm>
            <a:off x="0" y="0"/>
            <a:ext cx="9144001" cy="2347415"/>
          </a:xfrm>
          <a:prstGeom prst="rect">
            <a:avLst/>
          </a:prstGeom>
          <a:solidFill>
            <a:srgbClr val="4F81BD"/>
          </a:solidFill>
          <a:ln w="25400" algn="ctr">
            <a:noFill/>
            <a:miter lim="800000"/>
            <a:headEnd/>
            <a:tailEnd/>
          </a:ln>
        </p:spPr>
        <p:txBody>
          <a:bodyPr anchor="ctr"/>
          <a:lstStyle/>
          <a:p>
            <a:pPr algn="ctr"/>
            <a:endParaRPr lang="en-US" sz="3200">
              <a:solidFill>
                <a:srgbClr val="FFFFFF"/>
              </a:solidFill>
            </a:endParaRPr>
          </a:p>
        </p:txBody>
      </p:sp>
      <p:sp>
        <p:nvSpPr>
          <p:cNvPr id="17411" name="Title 3"/>
          <p:cNvSpPr txBox="1">
            <a:spLocks/>
          </p:cNvSpPr>
          <p:nvPr/>
        </p:nvSpPr>
        <p:spPr bwMode="auto">
          <a:xfrm>
            <a:off x="1143000" y="4005263"/>
            <a:ext cx="6858000" cy="1828800"/>
          </a:xfrm>
          <a:prstGeom prst="rect">
            <a:avLst/>
          </a:prstGeom>
          <a:noFill/>
          <a:ln w="9525">
            <a:noFill/>
            <a:miter lim="800000"/>
            <a:headEnd/>
            <a:tailEnd/>
          </a:ln>
        </p:spPr>
        <p:txBody>
          <a:bodyPr anchor="ctr"/>
          <a:lstStyle/>
          <a:p>
            <a:pPr algn="ctr">
              <a:lnSpc>
                <a:spcPct val="80000"/>
              </a:lnSpc>
            </a:pPr>
            <a:endParaRPr lang="en-US" sz="2200">
              <a:solidFill>
                <a:srgbClr val="0070C0"/>
              </a:solidFill>
              <a:latin typeface="Calibri" pitchFamily="34" charset="0"/>
              <a:cs typeface="Arial" charset="0"/>
            </a:endParaRPr>
          </a:p>
          <a:p>
            <a:pPr algn="ctr">
              <a:lnSpc>
                <a:spcPct val="80000"/>
              </a:lnSpc>
            </a:pPr>
            <a:endParaRPr lang="en-US" sz="2200">
              <a:solidFill>
                <a:srgbClr val="0070C0"/>
              </a:solidFill>
              <a:latin typeface="Calibri" pitchFamily="34" charset="0"/>
              <a:cs typeface="Arial" charset="0"/>
            </a:endParaRPr>
          </a:p>
        </p:txBody>
      </p:sp>
    </p:spTree>
  </p:cSld>
  <p:clrMapOvr>
    <a:masterClrMapping/>
  </p:clrMapOvr>
  <p:transition spd="slow" advTm="44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009934"/>
          </a:xfrm>
          <a:prstGeom prst="rect">
            <a:avLst/>
          </a:prstGeom>
          <a:solidFill>
            <a:srgbClr val="E46C0A"/>
          </a:solidFill>
          <a:ln>
            <a:miter lim="800000"/>
            <a:headEnd/>
            <a:tailEnd/>
          </a:ln>
        </p:spPr>
        <p:txBody>
          <a:bodyPr anchor="ctr"/>
          <a:lstStyle/>
          <a:p>
            <a:pPr marL="514350" lvl="0" indent="-514350">
              <a:spcBef>
                <a:spcPct val="20000"/>
              </a:spcBef>
              <a:defRPr/>
            </a:pPr>
            <a:r>
              <a:rPr lang="en-US" sz="3600" dirty="0" smtClean="0">
                <a:solidFill>
                  <a:schemeClr val="bg1"/>
                </a:solidFill>
              </a:rPr>
              <a:t>Class A CFO (Primary display panel)</a:t>
            </a:r>
          </a:p>
        </p:txBody>
      </p:sp>
      <p:sp>
        <p:nvSpPr>
          <p:cNvPr id="76802" name="Rectangle 4"/>
          <p:cNvSpPr>
            <a:spLocks noChangeArrowheads="1"/>
          </p:cNvSpPr>
          <p:nvPr/>
        </p:nvSpPr>
        <p:spPr bwMode="auto">
          <a:xfrm>
            <a:off x="0" y="99794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6" name="Content Placeholder 8"/>
          <p:cNvSpPr txBox="1">
            <a:spLocks/>
          </p:cNvSpPr>
          <p:nvPr/>
        </p:nvSpPr>
        <p:spPr>
          <a:xfrm>
            <a:off x="163773" y="1269242"/>
            <a:ext cx="8666327" cy="4967785"/>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7" name="Content Placeholder 8"/>
          <p:cNvSpPr txBox="1">
            <a:spLocks/>
          </p:cNvSpPr>
          <p:nvPr/>
        </p:nvSpPr>
        <p:spPr>
          <a:xfrm>
            <a:off x="272955" y="1160060"/>
            <a:ext cx="8666327" cy="4121624"/>
          </a:xfrm>
          <a:prstGeom prst="rect">
            <a:avLst/>
          </a:prstGeom>
        </p:spPr>
        <p:txBody>
          <a:bodyPr/>
          <a:lstStyle/>
          <a:p>
            <a:pPr marL="514350" marR="0" lvl="0" indent="-514350" algn="ctr"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8" name="Folded Corner 7"/>
          <p:cNvSpPr/>
          <p:nvPr/>
        </p:nvSpPr>
        <p:spPr>
          <a:xfrm>
            <a:off x="259307" y="1282890"/>
            <a:ext cx="8448758" cy="5458152"/>
          </a:xfrm>
          <a:prstGeom prst="foldedCorner">
            <a:avLst>
              <a:gd name="adj" fmla="val 90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376092"/>
              </a:solidFill>
            </a:endParaRPr>
          </a:p>
          <a:p>
            <a:pPr algn="ctr"/>
            <a:endParaRPr lang="en-US" sz="2000" dirty="0">
              <a:solidFill>
                <a:srgbClr val="376092"/>
              </a:solidFill>
            </a:endParaRPr>
          </a:p>
          <a:p>
            <a:pPr algn="ctr"/>
            <a:r>
              <a:rPr lang="en-US" sz="2000" dirty="0" smtClean="0">
                <a:solidFill>
                  <a:srgbClr val="376092"/>
                </a:solidFill>
              </a:rPr>
              <a:t>Made in a Home Kitchen</a:t>
            </a:r>
            <a:endParaRPr lang="en-US" sz="2000" i="1" dirty="0" smtClean="0">
              <a:solidFill>
                <a:srgbClr val="C00000"/>
              </a:solidFill>
            </a:endParaRPr>
          </a:p>
          <a:p>
            <a:pPr algn="ctr"/>
            <a:r>
              <a:rPr lang="en-US" sz="4000" dirty="0" smtClean="0">
                <a:solidFill>
                  <a:srgbClr val="7030A0"/>
                </a:solidFill>
                <a:latin typeface="Algerian" pitchFamily="82" charset="0"/>
              </a:rPr>
              <a:t>Walnut cookies</a:t>
            </a:r>
          </a:p>
          <a:p>
            <a:pPr algn="ctr"/>
            <a:r>
              <a:rPr lang="en-US" sz="3200" b="1" dirty="0" smtClean="0">
                <a:solidFill>
                  <a:srgbClr val="376092"/>
                </a:solidFill>
                <a:latin typeface="Ravie" pitchFamily="82" charset="0"/>
              </a:rPr>
              <a:t>     REAL  GRANDMA </a:t>
            </a:r>
            <a:r>
              <a:rPr lang="en-US" sz="3200" b="1" dirty="0" err="1" smtClean="0">
                <a:solidFill>
                  <a:srgbClr val="376092"/>
                </a:solidFill>
                <a:latin typeface="Ravie" pitchFamily="82" charset="0"/>
              </a:rPr>
              <a:t>llC</a:t>
            </a:r>
            <a:r>
              <a:rPr lang="en-US" sz="3200" b="1" dirty="0" smtClean="0">
                <a:solidFill>
                  <a:srgbClr val="376092"/>
                </a:solidFill>
                <a:latin typeface="Ravie" pitchFamily="82" charset="0"/>
              </a:rPr>
              <a:t>.</a:t>
            </a:r>
          </a:p>
          <a:p>
            <a:pPr algn="ctr"/>
            <a:r>
              <a:rPr lang="en-US" dirty="0" smtClean="0">
                <a:solidFill>
                  <a:srgbClr val="376092"/>
                </a:solidFill>
              </a:rPr>
              <a:t>1 ABC Street, Unit A,</a:t>
            </a:r>
          </a:p>
          <a:p>
            <a:pPr algn="ctr"/>
            <a:r>
              <a:rPr lang="en-US" dirty="0" smtClean="0">
                <a:solidFill>
                  <a:srgbClr val="376092"/>
                </a:solidFill>
              </a:rPr>
              <a:t>Los Angeles, CA 90000</a:t>
            </a:r>
          </a:p>
          <a:p>
            <a:pPr algn="ctr"/>
            <a:endParaRPr lang="en-US" dirty="0" smtClean="0">
              <a:solidFill>
                <a:srgbClr val="376092"/>
              </a:solidFill>
            </a:endParaRPr>
          </a:p>
          <a:p>
            <a:pPr algn="ctr"/>
            <a:r>
              <a:rPr lang="en-US" sz="2000" dirty="0" smtClean="0">
                <a:solidFill>
                  <a:srgbClr val="376092"/>
                </a:solidFill>
              </a:rPr>
              <a:t>Registration #: LA19A130000 </a:t>
            </a:r>
            <a:br>
              <a:rPr lang="en-US" sz="2000" dirty="0" smtClean="0">
                <a:solidFill>
                  <a:srgbClr val="376092"/>
                </a:solidFill>
              </a:rPr>
            </a:br>
            <a:r>
              <a:rPr lang="en-US" sz="2000" dirty="0" smtClean="0">
                <a:solidFill>
                  <a:srgbClr val="376092"/>
                </a:solidFill>
              </a:rPr>
              <a:t>L.A. COUNTY</a:t>
            </a:r>
          </a:p>
          <a:p>
            <a:pPr algn="ctr"/>
            <a:endParaRPr lang="en-US" sz="2000" dirty="0">
              <a:solidFill>
                <a:srgbClr val="376092"/>
              </a:solidFill>
            </a:endParaRPr>
          </a:p>
          <a:p>
            <a:pPr algn="ctr"/>
            <a:r>
              <a:rPr lang="en-US" sz="2000" dirty="0" smtClean="0">
                <a:solidFill>
                  <a:srgbClr val="376092"/>
                </a:solidFill>
              </a:rPr>
              <a:t>Ingredients: Enriched flour (wheat flour, niacin, reduced iron, and folic acid), walnuts, sugar, eggs, salt, vanilla extract, and baking soda.</a:t>
            </a:r>
          </a:p>
          <a:p>
            <a:pPr algn="ctr"/>
            <a:endParaRPr lang="en-US" sz="2400" dirty="0" smtClean="0">
              <a:solidFill>
                <a:srgbClr val="376092"/>
              </a:solidFill>
            </a:endParaRPr>
          </a:p>
          <a:p>
            <a:pPr algn="ctr"/>
            <a:r>
              <a:rPr lang="en-US" sz="2400" dirty="0" smtClean="0">
                <a:solidFill>
                  <a:srgbClr val="376092"/>
                </a:solidFill>
              </a:rPr>
              <a:t>Contains:  Wheat, eggs, milk and walnuts</a:t>
            </a:r>
          </a:p>
          <a:p>
            <a:pPr algn="ctr"/>
            <a:endParaRPr lang="en-US" sz="2000" dirty="0" smtClean="0">
              <a:solidFill>
                <a:srgbClr val="376092"/>
              </a:solidFill>
            </a:endParaRPr>
          </a:p>
          <a:p>
            <a:pPr algn="ctr"/>
            <a:r>
              <a:rPr lang="en-US" sz="2000" dirty="0" smtClean="0">
                <a:solidFill>
                  <a:srgbClr val="376092"/>
                </a:solidFill>
              </a:rPr>
              <a:t>Net Weight: 8 oz. (226.8grms)</a:t>
            </a:r>
          </a:p>
          <a:p>
            <a:pPr algn="ctr"/>
            <a:endParaRPr lang="en-US" sz="2800" dirty="0">
              <a:solidFill>
                <a:srgbClr val="376092"/>
              </a:solidFill>
            </a:endParaRPr>
          </a:p>
        </p:txBody>
      </p:sp>
      <p:sp>
        <p:nvSpPr>
          <p:cNvPr id="9" name="TextBox 8"/>
          <p:cNvSpPr txBox="1"/>
          <p:nvPr/>
        </p:nvSpPr>
        <p:spPr>
          <a:xfrm>
            <a:off x="3509696" y="2962675"/>
            <a:ext cx="2715905" cy="369332"/>
          </a:xfrm>
          <a:prstGeom prst="rect">
            <a:avLst/>
          </a:prstGeom>
          <a:noFill/>
        </p:spPr>
        <p:txBody>
          <a:bodyPr wrap="square" rtlCol="0">
            <a:spAutoFit/>
          </a:bodyPr>
          <a:lstStyle/>
          <a:p>
            <a:endParaRPr lang="en-US" dirty="0"/>
          </a:p>
        </p:txBody>
      </p:sp>
      <p:pic>
        <p:nvPicPr>
          <p:cNvPr id="33797" name="Picture 5" descr="C:\Documents and Settings\mdeocampo\Local Settings\Temporary Internet Files\Content.IE5\24H0D9AY\MC900446198[1].wmf"/>
          <p:cNvPicPr>
            <a:picLocks noChangeAspect="1" noChangeArrowheads="1"/>
          </p:cNvPicPr>
          <p:nvPr/>
        </p:nvPicPr>
        <p:blipFill>
          <a:blip r:embed="rId3" cstate="print"/>
          <a:srcRect/>
          <a:stretch>
            <a:fillRect/>
          </a:stretch>
        </p:blipFill>
        <p:spPr bwMode="auto">
          <a:xfrm rot="20789472">
            <a:off x="348561" y="2039133"/>
            <a:ext cx="1766290" cy="1791315"/>
          </a:xfrm>
          <a:prstGeom prst="rect">
            <a:avLst/>
          </a:prstGeom>
          <a:noFill/>
        </p:spPr>
      </p:pic>
      <p:sp>
        <p:nvSpPr>
          <p:cNvPr id="3" name="Right Arrow 2"/>
          <p:cNvSpPr/>
          <p:nvPr/>
        </p:nvSpPr>
        <p:spPr>
          <a:xfrm rot="10800000">
            <a:off x="6012710" y="1408598"/>
            <a:ext cx="1589568"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6664840" y="1872923"/>
            <a:ext cx="1589568"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a:off x="7634175" y="2397520"/>
            <a:ext cx="878074"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800000">
            <a:off x="6044607" y="2962675"/>
            <a:ext cx="1589568"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0800000">
            <a:off x="7225468" y="3628929"/>
            <a:ext cx="1365639"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3530162">
            <a:off x="7519418" y="5086965"/>
            <a:ext cx="777736"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0800000">
            <a:off x="7496848" y="5273931"/>
            <a:ext cx="904694"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6430684" y="5922070"/>
            <a:ext cx="1589568" cy="38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368004"/>
      </p:ext>
    </p:extLst>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009934"/>
          </a:xfrm>
          <a:prstGeom prst="rect">
            <a:avLst/>
          </a:prstGeom>
          <a:solidFill>
            <a:srgbClr val="E46C0A"/>
          </a:solidFill>
          <a:ln>
            <a:miter lim="800000"/>
            <a:headEnd/>
            <a:tailEnd/>
          </a:ln>
        </p:spPr>
        <p:txBody>
          <a:bodyPr anchor="ctr"/>
          <a:lstStyle/>
          <a:p>
            <a:pPr marL="514350" lvl="0" indent="-514350">
              <a:spcBef>
                <a:spcPct val="20000"/>
              </a:spcBef>
              <a:defRPr/>
            </a:pPr>
            <a:r>
              <a:rPr lang="en-US" sz="3600" dirty="0" smtClean="0">
                <a:solidFill>
                  <a:schemeClr val="bg1"/>
                </a:solidFill>
              </a:rPr>
              <a:t>Class B CFO (Primary display panel)</a:t>
            </a:r>
          </a:p>
        </p:txBody>
      </p:sp>
      <p:sp>
        <p:nvSpPr>
          <p:cNvPr id="76802" name="Rectangle 4"/>
          <p:cNvSpPr>
            <a:spLocks noChangeArrowheads="1"/>
          </p:cNvSpPr>
          <p:nvPr/>
        </p:nvSpPr>
        <p:spPr bwMode="auto">
          <a:xfrm>
            <a:off x="0" y="1011593"/>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6" name="Content Placeholder 8"/>
          <p:cNvSpPr txBox="1">
            <a:spLocks/>
          </p:cNvSpPr>
          <p:nvPr/>
        </p:nvSpPr>
        <p:spPr>
          <a:xfrm>
            <a:off x="163773" y="1269242"/>
            <a:ext cx="8666327" cy="4967785"/>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7" name="Content Placeholder 8"/>
          <p:cNvSpPr txBox="1">
            <a:spLocks/>
          </p:cNvSpPr>
          <p:nvPr/>
        </p:nvSpPr>
        <p:spPr>
          <a:xfrm>
            <a:off x="286603" y="1078173"/>
            <a:ext cx="8666327" cy="402609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8" name="Folded Corner 7"/>
          <p:cNvSpPr/>
          <p:nvPr/>
        </p:nvSpPr>
        <p:spPr>
          <a:xfrm>
            <a:off x="53165" y="1241946"/>
            <a:ext cx="8980227" cy="5295332"/>
          </a:xfrm>
          <a:prstGeom prst="foldedCorner">
            <a:avLst>
              <a:gd name="adj" fmla="val 10663"/>
            </a:avLst>
          </a:prstGeom>
          <a:solidFill>
            <a:schemeClr val="bg1">
              <a:lumMod val="85000"/>
            </a:schemeClr>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accent6">
                  <a:lumMod val="50000"/>
                </a:schemeClr>
              </a:solidFill>
              <a:latin typeface="Agency FB" pitchFamily="34" charset="0"/>
            </a:endParaRPr>
          </a:p>
          <a:p>
            <a:pPr algn="ctr"/>
            <a:endParaRPr lang="en-US" sz="2000" dirty="0" smtClean="0">
              <a:solidFill>
                <a:schemeClr val="accent6">
                  <a:lumMod val="50000"/>
                </a:schemeClr>
              </a:solidFill>
              <a:latin typeface="Agency FB" pitchFamily="34" charset="0"/>
            </a:endParaRPr>
          </a:p>
          <a:p>
            <a:endParaRPr lang="en-US" sz="800" dirty="0" smtClean="0">
              <a:solidFill>
                <a:srgbClr val="006600"/>
              </a:solidFill>
              <a:latin typeface="Playbill" pitchFamily="82" charset="0"/>
            </a:endParaRPr>
          </a:p>
          <a:p>
            <a:endParaRPr lang="en-US" sz="800" b="1" dirty="0" smtClean="0">
              <a:solidFill>
                <a:srgbClr val="006600"/>
              </a:solidFill>
              <a:latin typeface="Playbill" pitchFamily="82" charset="0"/>
            </a:endParaRPr>
          </a:p>
          <a:p>
            <a:endParaRPr lang="en-US" sz="4000" b="1" dirty="0" smtClean="0">
              <a:solidFill>
                <a:schemeClr val="bg1"/>
              </a:solidFill>
              <a:effectLst>
                <a:outerShdw blurRad="38100" dist="38100" dir="2700000" algn="tl">
                  <a:srgbClr val="000000">
                    <a:alpha val="43137"/>
                  </a:srgbClr>
                </a:outerShdw>
              </a:effectLst>
              <a:latin typeface="Centaur" pitchFamily="18" charset="0"/>
            </a:endParaRPr>
          </a:p>
          <a:p>
            <a:r>
              <a:rPr lang="en-US" sz="4000" b="1" dirty="0" smtClean="0">
                <a:solidFill>
                  <a:schemeClr val="bg1"/>
                </a:solidFill>
                <a:effectLst>
                  <a:outerShdw blurRad="38100" dist="38100" dir="2700000" algn="tl">
                    <a:srgbClr val="000000">
                      <a:alpha val="43137"/>
                    </a:srgbClr>
                  </a:outerShdw>
                </a:effectLst>
                <a:latin typeface="Centaur" pitchFamily="18" charset="0"/>
              </a:rPr>
              <a:t>JOE’S HEALTHY FRUIT MEDLEY PIE </a:t>
            </a:r>
          </a:p>
          <a:p>
            <a:r>
              <a:rPr lang="en-US" sz="2000" i="1" dirty="0" smtClean="0">
                <a:solidFill>
                  <a:schemeClr val="accent6">
                    <a:lumMod val="50000"/>
                  </a:schemeClr>
                </a:solidFill>
              </a:rPr>
              <a:t>Permit Number: 123456</a:t>
            </a:r>
          </a:p>
          <a:p>
            <a:r>
              <a:rPr lang="en-US" sz="2000" i="1" dirty="0" smtClean="0">
                <a:solidFill>
                  <a:schemeClr val="accent6">
                    <a:lumMod val="50000"/>
                  </a:schemeClr>
                </a:solidFill>
              </a:rPr>
              <a:t>County of Los Angeles</a:t>
            </a:r>
          </a:p>
          <a:p>
            <a:r>
              <a:rPr lang="en-US" sz="3200" b="1" dirty="0" smtClean="0">
                <a:solidFill>
                  <a:schemeClr val="bg1"/>
                </a:solidFill>
                <a:effectLst>
                  <a:outerShdw blurRad="38100" dist="38100" dir="2700000" algn="tl">
                    <a:srgbClr val="000000">
                      <a:alpha val="43137"/>
                    </a:srgbClr>
                  </a:outerShdw>
                </a:effectLst>
                <a:latin typeface="Bradley Hand ITC" pitchFamily="66" charset="0"/>
              </a:rPr>
              <a:t>Bo Joe Jr.</a:t>
            </a:r>
            <a:endParaRPr lang="en-US" sz="32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101 Main Street, </a:t>
            </a:r>
          </a:p>
          <a:p>
            <a:r>
              <a:rPr lang="en-US" sz="2000" b="1" dirty="0" smtClean="0">
                <a:solidFill>
                  <a:schemeClr val="bg1"/>
                </a:solidFill>
                <a:effectLst>
                  <a:outerShdw blurRad="38100" dist="38100" dir="2700000" algn="tl">
                    <a:srgbClr val="000000">
                      <a:alpha val="43137"/>
                    </a:srgbClr>
                  </a:outerShdw>
                </a:effectLst>
              </a:rPr>
              <a:t>Calabasas 91301</a:t>
            </a:r>
          </a:p>
          <a:p>
            <a:endParaRPr lang="en-US" sz="2000" i="1" dirty="0" smtClean="0">
              <a:solidFill>
                <a:schemeClr val="accent6">
                  <a:lumMod val="50000"/>
                </a:schemeClr>
              </a:solidFill>
            </a:endParaRPr>
          </a:p>
          <a:p>
            <a:r>
              <a:rPr lang="en-US" sz="2000" i="1" dirty="0" smtClean="0">
                <a:solidFill>
                  <a:schemeClr val="accent6">
                    <a:lumMod val="50000"/>
                  </a:schemeClr>
                </a:solidFill>
              </a:rPr>
              <a:t>Ingredients: Flour (wheat flour, niacin, iron and folic acid),</a:t>
            </a:r>
            <a:br>
              <a:rPr lang="en-US" sz="2000" i="1" dirty="0" smtClean="0">
                <a:solidFill>
                  <a:schemeClr val="accent6">
                    <a:lumMod val="50000"/>
                  </a:schemeClr>
                </a:solidFill>
              </a:rPr>
            </a:br>
            <a:r>
              <a:rPr lang="en-US" sz="2000" i="1" dirty="0" smtClean="0">
                <a:solidFill>
                  <a:schemeClr val="accent6">
                    <a:lumMod val="50000"/>
                  </a:schemeClr>
                </a:solidFill>
              </a:rPr>
              <a:t>Sugar (brown/white), currants, apple, walnuts, blackberries,</a:t>
            </a:r>
            <a:br>
              <a:rPr lang="en-US" sz="2000" i="1" dirty="0" smtClean="0">
                <a:solidFill>
                  <a:schemeClr val="accent6">
                    <a:lumMod val="50000"/>
                  </a:schemeClr>
                </a:solidFill>
              </a:rPr>
            </a:br>
            <a:r>
              <a:rPr lang="en-US" sz="2000" i="1" dirty="0" smtClean="0">
                <a:solidFill>
                  <a:schemeClr val="accent6">
                    <a:lumMod val="50000"/>
                  </a:schemeClr>
                </a:solidFill>
              </a:rPr>
              <a:t>cherries, vanilla, cornstarch, salt and water.</a:t>
            </a:r>
          </a:p>
          <a:p>
            <a:r>
              <a:rPr lang="en-US" sz="2000" i="1" dirty="0" smtClean="0">
                <a:solidFill>
                  <a:schemeClr val="accent6">
                    <a:lumMod val="50000"/>
                  </a:schemeClr>
                </a:solidFill>
              </a:rPr>
              <a:t/>
            </a:r>
            <a:br>
              <a:rPr lang="en-US" sz="2000" i="1" dirty="0" smtClean="0">
                <a:solidFill>
                  <a:schemeClr val="accent6">
                    <a:lumMod val="50000"/>
                  </a:schemeClr>
                </a:solidFill>
              </a:rPr>
            </a:br>
            <a:r>
              <a:rPr lang="en-US" sz="2000" i="1" dirty="0" smtClean="0">
                <a:solidFill>
                  <a:schemeClr val="accent6">
                    <a:lumMod val="50000"/>
                  </a:schemeClr>
                </a:solidFill>
              </a:rPr>
              <a:t>Contains: Wheat, walnut   </a:t>
            </a:r>
            <a:r>
              <a:rPr lang="en-US" sz="2400" dirty="0" smtClean="0">
                <a:solidFill>
                  <a:schemeClr val="accent6">
                    <a:lumMod val="50000"/>
                  </a:schemeClr>
                </a:solidFill>
                <a:latin typeface="Agency FB" pitchFamily="34" charset="0"/>
              </a:rPr>
              <a:t>                            </a:t>
            </a:r>
          </a:p>
          <a:p>
            <a:endParaRPr lang="en-US" sz="1200" dirty="0" smtClean="0">
              <a:solidFill>
                <a:schemeClr val="accent6">
                  <a:lumMod val="50000"/>
                </a:schemeClr>
              </a:solidFill>
              <a:latin typeface="Agency FB" pitchFamily="34" charset="0"/>
            </a:endParaRPr>
          </a:p>
          <a:p>
            <a:pPr algn="ctr"/>
            <a:r>
              <a:rPr lang="en-US" sz="2400" dirty="0" smtClean="0">
                <a:solidFill>
                  <a:schemeClr val="accent6">
                    <a:lumMod val="50000"/>
                  </a:schemeClr>
                </a:solidFill>
                <a:latin typeface="Agency FB" pitchFamily="34" charset="0"/>
              </a:rPr>
              <a:t>Made in a Home Kitchen</a:t>
            </a:r>
          </a:p>
          <a:p>
            <a:pPr algn="ctr"/>
            <a:r>
              <a:rPr lang="en-US" sz="2400" i="1" dirty="0" smtClean="0">
                <a:solidFill>
                  <a:schemeClr val="accent6">
                    <a:lumMod val="50000"/>
                  </a:schemeClr>
                </a:solidFill>
                <a:latin typeface="Agency FB" pitchFamily="34" charset="0"/>
              </a:rPr>
              <a:t>Net weight: 12 </a:t>
            </a:r>
            <a:r>
              <a:rPr lang="en-US" sz="2400" i="1" dirty="0" err="1" smtClean="0">
                <a:solidFill>
                  <a:schemeClr val="accent6">
                    <a:lumMod val="50000"/>
                  </a:schemeClr>
                </a:solidFill>
                <a:latin typeface="Agency FB" pitchFamily="34" charset="0"/>
              </a:rPr>
              <a:t>oz</a:t>
            </a:r>
            <a:r>
              <a:rPr lang="en-US" sz="2400" i="1" dirty="0" smtClean="0">
                <a:solidFill>
                  <a:schemeClr val="accent6">
                    <a:lumMod val="50000"/>
                  </a:schemeClr>
                </a:solidFill>
                <a:latin typeface="Agency FB" pitchFamily="34" charset="0"/>
              </a:rPr>
              <a:t> (340.19 g)</a:t>
            </a:r>
          </a:p>
          <a:p>
            <a:endParaRPr lang="en-US" sz="2400" dirty="0" smtClean="0">
              <a:solidFill>
                <a:schemeClr val="accent6">
                  <a:lumMod val="50000"/>
                </a:schemeClr>
              </a:solidFill>
            </a:endParaRPr>
          </a:p>
          <a:p>
            <a:endParaRPr lang="en-US" sz="2400" dirty="0" smtClean="0">
              <a:solidFill>
                <a:schemeClr val="accent6">
                  <a:lumMod val="50000"/>
                </a:schemeClr>
              </a:solidFill>
            </a:endParaRPr>
          </a:p>
          <a:p>
            <a:pPr algn="ctr"/>
            <a:endParaRPr lang="en-US" sz="2800" dirty="0">
              <a:solidFill>
                <a:srgbClr val="376092"/>
              </a:solidFill>
            </a:endParaRPr>
          </a:p>
        </p:txBody>
      </p:sp>
      <p:sp>
        <p:nvSpPr>
          <p:cNvPr id="9" name="TextBox 8"/>
          <p:cNvSpPr txBox="1"/>
          <p:nvPr/>
        </p:nvSpPr>
        <p:spPr>
          <a:xfrm>
            <a:off x="5827594" y="2975212"/>
            <a:ext cx="2715905" cy="369332"/>
          </a:xfrm>
          <a:prstGeom prst="rect">
            <a:avLst/>
          </a:prstGeom>
          <a:noFill/>
        </p:spPr>
        <p:txBody>
          <a:bodyPr wrap="square" rtlCol="0">
            <a:spAutoFit/>
          </a:bodyPr>
          <a:lstStyle/>
          <a:p>
            <a:endParaRPr lang="en-US" dirty="0"/>
          </a:p>
        </p:txBody>
      </p:sp>
      <p:pic>
        <p:nvPicPr>
          <p:cNvPr id="109571" name="Picture 3" descr="C:\Documents and Settings\mdeocampo\Local Settings\Temporary Internet Files\Content.IE5\9XD2XXY4\MC900237320[1].wmf"/>
          <p:cNvPicPr>
            <a:picLocks noChangeAspect="1" noChangeArrowheads="1"/>
          </p:cNvPicPr>
          <p:nvPr/>
        </p:nvPicPr>
        <p:blipFill>
          <a:blip r:embed="rId3" cstate="print"/>
          <a:srcRect/>
          <a:stretch>
            <a:fillRect/>
          </a:stretch>
        </p:blipFill>
        <p:spPr bwMode="auto">
          <a:xfrm>
            <a:off x="6714699" y="2032002"/>
            <a:ext cx="2224585" cy="2785659"/>
          </a:xfrm>
          <a:prstGeom prst="rect">
            <a:avLst/>
          </a:prstGeom>
          <a:noFill/>
        </p:spPr>
      </p:pic>
      <p:sp>
        <p:nvSpPr>
          <p:cNvPr id="2" name="Rounded Rectangle 1"/>
          <p:cNvSpPr/>
          <p:nvPr/>
        </p:nvSpPr>
        <p:spPr>
          <a:xfrm>
            <a:off x="53165" y="1241946"/>
            <a:ext cx="8659818" cy="67103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9975" y="1696484"/>
            <a:ext cx="3004729" cy="84469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8076" y="2392791"/>
            <a:ext cx="2313613" cy="118610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8076" y="3578898"/>
            <a:ext cx="6981310" cy="134397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9975" y="4817661"/>
            <a:ext cx="3004729" cy="84469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040913" y="5534837"/>
            <a:ext cx="3004729" cy="84469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400609"/>
      </p:ext>
    </p:extLst>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2"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2" animBg="1"/>
      <p:bldP spid="24" grpId="0" animBg="1"/>
      <p:bldP spid="24" grpId="1" animBg="1"/>
      <p:bldP spid="26" grpId="0" animBg="1"/>
      <p:bldP spid="26" grpId="1" animBg="1"/>
      <p:bldP spid="27" grpId="0" animBg="1"/>
      <p:bldP spid="27" grpId="1" animBg="1"/>
      <p:bldP spid="28" grpId="0" animBg="1"/>
      <p:bldP spid="28" grpId="1"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009934"/>
          </a:xfrm>
          <a:prstGeom prst="rect">
            <a:avLst/>
          </a:prstGeom>
          <a:solidFill>
            <a:srgbClr val="E46C0A"/>
          </a:solidFill>
          <a:ln>
            <a:miter lim="800000"/>
            <a:headEnd/>
            <a:tailEnd/>
          </a:ln>
        </p:spPr>
        <p:txBody>
          <a:bodyPr anchor="ctr"/>
          <a:lstStyle/>
          <a:p>
            <a:pPr marL="514350" lvl="0" indent="-514350">
              <a:spcBef>
                <a:spcPct val="20000"/>
              </a:spcBef>
              <a:defRPr/>
            </a:pPr>
            <a:r>
              <a:rPr lang="en-US" sz="3600" dirty="0" smtClean="0">
                <a:solidFill>
                  <a:schemeClr val="bg1"/>
                </a:solidFill>
              </a:rPr>
              <a:t>Class B CFO (Primary display panel)</a:t>
            </a:r>
          </a:p>
        </p:txBody>
      </p:sp>
      <p:sp>
        <p:nvSpPr>
          <p:cNvPr id="76802" name="Rectangle 4"/>
          <p:cNvSpPr>
            <a:spLocks noChangeArrowheads="1"/>
          </p:cNvSpPr>
          <p:nvPr/>
        </p:nvSpPr>
        <p:spPr bwMode="auto">
          <a:xfrm>
            <a:off x="0" y="1011593"/>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6" name="Content Placeholder 8"/>
          <p:cNvSpPr txBox="1">
            <a:spLocks/>
          </p:cNvSpPr>
          <p:nvPr/>
        </p:nvSpPr>
        <p:spPr>
          <a:xfrm>
            <a:off x="163773" y="1269242"/>
            <a:ext cx="8666327" cy="4967785"/>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7" name="Content Placeholder 8"/>
          <p:cNvSpPr txBox="1">
            <a:spLocks/>
          </p:cNvSpPr>
          <p:nvPr/>
        </p:nvSpPr>
        <p:spPr>
          <a:xfrm>
            <a:off x="286603" y="1078173"/>
            <a:ext cx="8666327" cy="402609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9" name="TextBox 8"/>
          <p:cNvSpPr txBox="1"/>
          <p:nvPr/>
        </p:nvSpPr>
        <p:spPr>
          <a:xfrm>
            <a:off x="5827594" y="2975212"/>
            <a:ext cx="2715905" cy="369332"/>
          </a:xfrm>
          <a:prstGeom prst="rect">
            <a:avLst/>
          </a:prstGeom>
          <a:noFill/>
        </p:spPr>
        <p:txBody>
          <a:bodyPr wrap="square" rtlCol="0">
            <a:spAutoFit/>
          </a:bodyPr>
          <a:lstStyle/>
          <a:p>
            <a:endParaRPr lang="en-US" dirty="0"/>
          </a:p>
        </p:txBody>
      </p:sp>
      <p:cxnSp>
        <p:nvCxnSpPr>
          <p:cNvPr id="23" name="Straight Arrow Connector 22"/>
          <p:cNvCxnSpPr/>
          <p:nvPr/>
        </p:nvCxnSpPr>
        <p:spPr>
          <a:xfrm>
            <a:off x="2224585" y="6250675"/>
            <a:ext cx="2579427" cy="1364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286603" y="1166164"/>
            <a:ext cx="8761863" cy="5386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smtClean="0">
                <a:solidFill>
                  <a:srgbClr val="0000FF"/>
                </a:solidFill>
                <a:latin typeface="BatangChe" panose="02030609000101010101" pitchFamily="49" charset="-127"/>
                <a:ea typeface="BatangChe" panose="02030609000101010101" pitchFamily="49" charset="-127"/>
                <a:cs typeface="Aharoni" panose="02010803020104030203" pitchFamily="2" charset="-79"/>
              </a:rPr>
              <a:t>Best Blend </a:t>
            </a:r>
            <a:r>
              <a:rPr lang="en-US" sz="4800" b="1" dirty="0">
                <a:solidFill>
                  <a:srgbClr val="0000FF"/>
                </a:solidFill>
                <a:latin typeface="BatangChe" panose="02030609000101010101" pitchFamily="49" charset="-127"/>
                <a:ea typeface="BatangChe" panose="02030609000101010101" pitchFamily="49" charset="-127"/>
                <a:cs typeface="Aharoni" panose="02010803020104030203" pitchFamily="2" charset="-79"/>
              </a:rPr>
              <a:t>of Calming Tea</a:t>
            </a:r>
          </a:p>
          <a:p>
            <a:pPr algn="r"/>
            <a:endParaRPr lang="en-US" sz="1200" dirty="0" smtClean="0">
              <a:solidFill>
                <a:schemeClr val="bg1"/>
              </a:solidFill>
              <a:latin typeface="Aharoni" panose="02010803020104030203" pitchFamily="2" charset="-79"/>
              <a:cs typeface="Aharoni" panose="02010803020104030203" pitchFamily="2" charset="-79"/>
            </a:endParaRPr>
          </a:p>
          <a:p>
            <a:pPr algn="r"/>
            <a:r>
              <a:rPr lang="en-US" sz="5400" dirty="0" smtClean="0">
                <a:solidFill>
                  <a:schemeClr val="bg1"/>
                </a:solidFill>
                <a:latin typeface="Aharoni" panose="02010803020104030203" pitchFamily="2" charset="-79"/>
                <a:cs typeface="Aharoni" panose="02010803020104030203" pitchFamily="2" charset="-79"/>
              </a:rPr>
              <a:t>SUPER TEA BLEND</a:t>
            </a:r>
          </a:p>
          <a:p>
            <a:pPr algn="r"/>
            <a:endParaRPr lang="en-US" sz="1000" b="1" dirty="0" smtClean="0">
              <a:solidFill>
                <a:srgbClr val="0000FF"/>
              </a:solidFill>
              <a:latin typeface="BatangChe" panose="02030609000101010101" pitchFamily="49" charset="-127"/>
              <a:ea typeface="BatangChe" panose="02030609000101010101" pitchFamily="49" charset="-127"/>
              <a:cs typeface="Aharoni" panose="02010803020104030203" pitchFamily="2" charset="-79"/>
            </a:endParaRPr>
          </a:p>
          <a:p>
            <a:pPr algn="ctr"/>
            <a:endParaRPr lang="en-US" sz="1600" dirty="0" smtClean="0">
              <a:solidFill>
                <a:schemeClr val="bg1"/>
              </a:solidFill>
              <a:latin typeface="BatangChe" panose="02030609000101010101" pitchFamily="49" charset="-127"/>
              <a:ea typeface="BatangChe" panose="02030609000101010101" pitchFamily="49" charset="-127"/>
              <a:cs typeface="Aharoni" panose="02010803020104030203" pitchFamily="2" charset="-79"/>
            </a:endParaRPr>
          </a:p>
          <a:p>
            <a:endParaRPr lang="en-US" sz="2000" b="1" dirty="0" smtClean="0">
              <a:solidFill>
                <a:schemeClr val="bg1"/>
              </a:solidFill>
              <a:latin typeface="BatangChe" panose="02030609000101010101" pitchFamily="49" charset="-127"/>
              <a:ea typeface="BatangChe" panose="02030609000101010101" pitchFamily="49" charset="-127"/>
              <a:cs typeface="Aharoni" panose="02010803020104030203" pitchFamily="2" charset="-79"/>
            </a:endParaRPr>
          </a:p>
          <a:p>
            <a:pPr algn="r"/>
            <a:r>
              <a:rPr lang="en-US" sz="2000" b="1" dirty="0" smtClean="0">
                <a:solidFill>
                  <a:schemeClr val="bg1"/>
                </a:solidFill>
                <a:latin typeface="BatangChe" panose="02030609000101010101" pitchFamily="49" charset="-127"/>
                <a:ea typeface="BatangChe" panose="02030609000101010101" pitchFamily="49" charset="-127"/>
                <a:cs typeface="Aharoni" panose="02010803020104030203" pitchFamily="2" charset="-79"/>
              </a:rPr>
              <a:t>Stress </a:t>
            </a:r>
            <a:r>
              <a:rPr lang="en-US" sz="2000" b="1" dirty="0">
                <a:solidFill>
                  <a:schemeClr val="bg1"/>
                </a:solidFill>
                <a:latin typeface="BatangChe" panose="02030609000101010101" pitchFamily="49" charset="-127"/>
                <a:ea typeface="BatangChe" panose="02030609000101010101" pitchFamily="49" charset="-127"/>
                <a:cs typeface="Aharoni" panose="02010803020104030203" pitchFamily="2" charset="-79"/>
              </a:rPr>
              <a:t>Busters Company (John Joe)</a:t>
            </a:r>
          </a:p>
          <a:p>
            <a:pPr algn="r"/>
            <a:r>
              <a:rPr lang="en-US" sz="2000" b="1" dirty="0" smtClean="0">
                <a:solidFill>
                  <a:schemeClr val="bg1"/>
                </a:solidFill>
                <a:latin typeface="BatangChe" panose="02030609000101010101" pitchFamily="49" charset="-127"/>
                <a:ea typeface="BatangChe" panose="02030609000101010101" pitchFamily="49" charset="-127"/>
                <a:cs typeface="Aharoni" panose="02010803020104030203" pitchFamily="2" charset="-79"/>
              </a:rPr>
              <a:t>1234 Boulevard St.,</a:t>
            </a:r>
            <a:br>
              <a:rPr lang="en-US" sz="2000" b="1" dirty="0" smtClean="0">
                <a:solidFill>
                  <a:schemeClr val="bg1"/>
                </a:solidFill>
                <a:latin typeface="BatangChe" panose="02030609000101010101" pitchFamily="49" charset="-127"/>
                <a:ea typeface="BatangChe" panose="02030609000101010101" pitchFamily="49" charset="-127"/>
                <a:cs typeface="Aharoni" panose="02010803020104030203" pitchFamily="2" charset="-79"/>
              </a:rPr>
            </a:br>
            <a:r>
              <a:rPr lang="en-US" sz="2000" b="1" dirty="0" smtClean="0">
                <a:solidFill>
                  <a:schemeClr val="bg1"/>
                </a:solidFill>
                <a:latin typeface="BatangChe" panose="02030609000101010101" pitchFamily="49" charset="-127"/>
                <a:ea typeface="BatangChe" panose="02030609000101010101" pitchFamily="49" charset="-127"/>
                <a:cs typeface="Aharoni" panose="02010803020104030203" pitchFamily="2" charset="-79"/>
              </a:rPr>
              <a:t>Los </a:t>
            </a:r>
            <a:r>
              <a:rPr lang="en-US" sz="2000" b="1" dirty="0">
                <a:solidFill>
                  <a:schemeClr val="bg1"/>
                </a:solidFill>
                <a:latin typeface="BatangChe" panose="02030609000101010101" pitchFamily="49" charset="-127"/>
                <a:ea typeface="BatangChe" panose="02030609000101010101" pitchFamily="49" charset="-127"/>
                <a:cs typeface="Aharoni" panose="02010803020104030203" pitchFamily="2" charset="-79"/>
              </a:rPr>
              <a:t>Angeles County: 3600-123456</a:t>
            </a:r>
          </a:p>
          <a:p>
            <a:endParaRPr lang="en-US" sz="1600" i="1" dirty="0" smtClean="0">
              <a:solidFill>
                <a:schemeClr val="bg1"/>
              </a:solidFill>
              <a:latin typeface="Arial Rounded MT Bold" panose="020F0704030504030204" pitchFamily="34" charset="0"/>
              <a:cs typeface="Aharoni" panose="02010803020104030203" pitchFamily="2" charset="-79"/>
            </a:endParaRPr>
          </a:p>
          <a:p>
            <a:r>
              <a:rPr lang="en-US" sz="1600" i="1" dirty="0" smtClean="0">
                <a:solidFill>
                  <a:schemeClr val="bg1"/>
                </a:solidFill>
                <a:latin typeface="Arial" panose="020B0604020202020204" pitchFamily="34" charset="0"/>
                <a:cs typeface="Arial" panose="020B0604020202020204" pitchFamily="34" charset="0"/>
              </a:rPr>
              <a:t>Ingredients: Tea blend (chamomile, lavender, </a:t>
            </a:r>
            <a:r>
              <a:rPr lang="en-US" sz="1600" i="1" dirty="0" err="1" smtClean="0">
                <a:solidFill>
                  <a:schemeClr val="bg1"/>
                </a:solidFill>
                <a:latin typeface="Arial" panose="020B0604020202020204" pitchFamily="34" charset="0"/>
                <a:cs typeface="Arial" panose="020B0604020202020204" pitchFamily="34" charset="0"/>
              </a:rPr>
              <a:t>ashwaga</a:t>
            </a:r>
            <a:r>
              <a:rPr lang="en-US" sz="1600" i="1" dirty="0" smtClean="0">
                <a:solidFill>
                  <a:schemeClr val="bg1"/>
                </a:solidFill>
                <a:latin typeface="Arial" panose="020B0604020202020204" pitchFamily="34" charset="0"/>
                <a:cs typeface="Arial" panose="020B0604020202020204" pitchFamily="34" charset="0"/>
              </a:rPr>
              <a:t>, California poppy, </a:t>
            </a:r>
            <a:r>
              <a:rPr lang="en-US" sz="1600" i="1" dirty="0" err="1" smtClean="0">
                <a:solidFill>
                  <a:schemeClr val="bg1"/>
                </a:solidFill>
                <a:latin typeface="Arial" panose="020B0604020202020204" pitchFamily="34" charset="0"/>
                <a:cs typeface="Arial" panose="020B0604020202020204" pitchFamily="34" charset="0"/>
              </a:rPr>
              <a:t>valeria</a:t>
            </a:r>
            <a:r>
              <a:rPr lang="en-US" sz="1600" i="1" dirty="0" smtClean="0">
                <a:solidFill>
                  <a:schemeClr val="bg1"/>
                </a:solidFill>
                <a:latin typeface="Arial" panose="020B0604020202020204" pitchFamily="34" charset="0"/>
                <a:cs typeface="Arial" panose="020B0604020202020204" pitchFamily="34" charset="0"/>
              </a:rPr>
              <a:t> root, lemon balm, </a:t>
            </a:r>
            <a:r>
              <a:rPr lang="en-US" sz="1600" i="1" dirty="0" err="1" smtClean="0">
                <a:solidFill>
                  <a:schemeClr val="bg1"/>
                </a:solidFill>
                <a:latin typeface="Arial" panose="020B0604020202020204" pitchFamily="34" charset="0"/>
                <a:cs typeface="Arial" panose="020B0604020202020204" pitchFamily="34" charset="0"/>
              </a:rPr>
              <a:t>rhodiala</a:t>
            </a:r>
            <a:r>
              <a:rPr lang="en-US" sz="1600" i="1" dirty="0" smtClean="0">
                <a:solidFill>
                  <a:schemeClr val="bg1"/>
                </a:solidFill>
                <a:latin typeface="Arial" panose="020B0604020202020204" pitchFamily="34" charset="0"/>
                <a:cs typeface="Arial" panose="020B0604020202020204" pitchFamily="34" charset="0"/>
              </a:rPr>
              <a:t> and kava)</a:t>
            </a:r>
          </a:p>
          <a:p>
            <a:endParaRPr lang="en-US" sz="1600" i="1" dirty="0">
              <a:solidFill>
                <a:schemeClr val="bg1"/>
              </a:solidFill>
              <a:latin typeface="Arial Rounded MT Bold" panose="020F0704030504030204" pitchFamily="34" charset="0"/>
              <a:cs typeface="Aharoni" panose="02010803020104030203" pitchFamily="2" charset="-79"/>
            </a:endParaRPr>
          </a:p>
          <a:p>
            <a:pPr algn="ctr"/>
            <a:r>
              <a:rPr lang="en-US" dirty="0" smtClean="0">
                <a:solidFill>
                  <a:schemeClr val="bg1"/>
                </a:solidFill>
                <a:latin typeface="Arial Rounded MT Bold" panose="020F0704030504030204" pitchFamily="34" charset="0"/>
                <a:cs typeface="Aharoni" panose="02010803020104030203" pitchFamily="2" charset="-79"/>
              </a:rPr>
              <a:t>REPACKAGED IN A HOME KITCHEN</a:t>
            </a:r>
          </a:p>
          <a:p>
            <a:pPr algn="ctr"/>
            <a:r>
              <a:rPr lang="en-US" sz="1600" i="1" dirty="0" smtClean="0">
                <a:solidFill>
                  <a:schemeClr val="bg1"/>
                </a:solidFill>
                <a:latin typeface="Arial Rounded MT Bold" panose="020F0704030504030204" pitchFamily="34" charset="0"/>
                <a:cs typeface="Aharoni" panose="02010803020104030203" pitchFamily="2" charset="-79"/>
              </a:rPr>
              <a:t>Net weight: 1 lb.</a:t>
            </a:r>
            <a:endParaRPr lang="en-US" sz="1600" i="1" dirty="0">
              <a:solidFill>
                <a:schemeClr val="bg1"/>
              </a:solidFill>
              <a:latin typeface="Arial Rounded MT Bold" panose="020F0704030504030204" pitchFamily="34" charset="0"/>
              <a:cs typeface="Aharoni" panose="02010803020104030203" pitchFamily="2" charset="-79"/>
            </a:endParaRPr>
          </a:p>
        </p:txBody>
      </p:sp>
      <p:pic>
        <p:nvPicPr>
          <p:cNvPr id="1032" name="Picture 8" descr="C:\Users\mdeocampo\AppData\Local\Microsoft\Windows\Temporary Internet Files\Content.IE5\CJWD6NRU\MC9002289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75" y="2019869"/>
            <a:ext cx="2344146" cy="3127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210937" y="5540834"/>
            <a:ext cx="5186149" cy="9212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989129"/>
      </p:ext>
    </p:extLst>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250"/>
                            </p:stCondLst>
                            <p:childTnLst>
                              <p:par>
                                <p:cTn id="9" presetID="26" presetClass="emph" presetSubtype="0" fill="hold" grpId="1" nodeType="afterEffect">
                                  <p:stCondLst>
                                    <p:cond delay="25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2000"/>
                            </p:stCondLst>
                            <p:childTnLst>
                              <p:par>
                                <p:cTn id="13" presetID="26" presetClass="emph" presetSubtype="0" fill="hold" grpId="2" nodeType="afterEffect">
                                  <p:stCondLst>
                                    <p:cond delay="50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3000"/>
                            </p:stCondLst>
                            <p:childTnLst>
                              <p:par>
                                <p:cTn id="17" presetID="26" presetClass="emph" presetSubtype="0" fill="hold" grpId="3" nodeType="afterEffect">
                                  <p:stCondLst>
                                    <p:cond delay="50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009934"/>
          </a:xfrm>
          <a:prstGeom prst="rect">
            <a:avLst/>
          </a:prstGeom>
          <a:solidFill>
            <a:srgbClr val="E46C0A"/>
          </a:solidFill>
          <a:ln>
            <a:miter lim="800000"/>
            <a:headEnd/>
            <a:tailEnd/>
          </a:ln>
        </p:spPr>
        <p:txBody>
          <a:bodyPr anchor="ctr"/>
          <a:lstStyle/>
          <a:p>
            <a:pPr marL="514350" lvl="0" indent="-514350">
              <a:spcBef>
                <a:spcPct val="20000"/>
              </a:spcBef>
              <a:defRPr/>
            </a:pPr>
            <a:r>
              <a:rPr lang="en-US" sz="3600" dirty="0" smtClean="0">
                <a:solidFill>
                  <a:schemeClr val="bg1"/>
                </a:solidFill>
              </a:rPr>
              <a:t>Class B CFO </a:t>
            </a:r>
            <a:r>
              <a:rPr lang="en-US" sz="2800" dirty="0" smtClean="0">
                <a:solidFill>
                  <a:schemeClr val="bg1"/>
                </a:solidFill>
              </a:rPr>
              <a:t>(White Pages)</a:t>
            </a:r>
          </a:p>
        </p:txBody>
      </p:sp>
      <p:sp>
        <p:nvSpPr>
          <p:cNvPr id="76802" name="Rectangle 4"/>
          <p:cNvSpPr>
            <a:spLocks noChangeArrowheads="1"/>
          </p:cNvSpPr>
          <p:nvPr/>
        </p:nvSpPr>
        <p:spPr bwMode="auto">
          <a:xfrm>
            <a:off x="0" y="1011593"/>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6" name="Content Placeholder 8"/>
          <p:cNvSpPr txBox="1">
            <a:spLocks/>
          </p:cNvSpPr>
          <p:nvPr/>
        </p:nvSpPr>
        <p:spPr>
          <a:xfrm>
            <a:off x="163773" y="1269242"/>
            <a:ext cx="8666327" cy="4967785"/>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7" name="Content Placeholder 8"/>
          <p:cNvSpPr txBox="1">
            <a:spLocks/>
          </p:cNvSpPr>
          <p:nvPr/>
        </p:nvSpPr>
        <p:spPr>
          <a:xfrm>
            <a:off x="286603" y="1078173"/>
            <a:ext cx="8666327" cy="402609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8" name="Folded Corner 7"/>
          <p:cNvSpPr/>
          <p:nvPr/>
        </p:nvSpPr>
        <p:spPr>
          <a:xfrm>
            <a:off x="414670" y="1119116"/>
            <a:ext cx="8565557" cy="5540991"/>
          </a:xfrm>
          <a:prstGeom prst="foldedCorner">
            <a:avLst>
              <a:gd name="adj" fmla="val 12495"/>
            </a:avLst>
          </a:prstGeom>
          <a:solidFill>
            <a:schemeClr val="tx2">
              <a:lumMod val="25000"/>
              <a:lumOff val="75000"/>
            </a:schemeClr>
          </a:solidFill>
          <a:ln w="76200" cap="rnd">
            <a:no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a:p>
            <a:pPr algn="ct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a:p>
            <a:endParaRPr lang="en-US"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laybill" pitchFamily="82" charset="0"/>
            </a:endParaRPr>
          </a:p>
          <a:p>
            <a:endParaRPr lang="en-US"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laybill" pitchFamily="82" charset="0"/>
            </a:endParaRPr>
          </a:p>
          <a:p>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doni MT Black" pitchFamily="18" charset="0"/>
            </a:endParaRPr>
          </a:p>
          <a:p>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doni MT Black" pitchFamily="18" charset="0"/>
            </a:endParaRPr>
          </a:p>
          <a:p>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doni MT Black" pitchFamily="18" charset="0"/>
            </a:endParaRPr>
          </a:p>
          <a:p>
            <a:pPr algn="ct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doni MT Black" pitchFamily="18" charset="0"/>
            </a:endParaRP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doni MT Black" pitchFamily="18" charset="0"/>
              </a:rPr>
              <a:t>Homemade Delicious Corn Tortilla</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Lancaster, California 93534</a:t>
            </a: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Permit Number: 123456</a:t>
            </a: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County of Los Angeles </a:t>
            </a:r>
          </a:p>
          <a:p>
            <a:endParaRPr lang="en-US"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Ingredients: Milk, Flour, Cornmeal, Egg, Water, Salt</a:t>
            </a: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a:p>
            <a:pPr algn="ctr"/>
            <a:endParaRPr lang="en-US"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Lovingly Made in a Home Kitchen</a:t>
            </a:r>
          </a:p>
          <a:p>
            <a:pPr algn="ct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Net weight: 12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oz</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(340.19 g)</a:t>
            </a:r>
          </a:p>
          <a:p>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5827594" y="2975212"/>
            <a:ext cx="2715905" cy="369332"/>
          </a:xfrm>
          <a:prstGeom prst="rect">
            <a:avLst/>
          </a:prstGeom>
          <a:noFill/>
        </p:spPr>
        <p:txBody>
          <a:bodyPr wrap="square" rtlCol="0">
            <a:spAutoFit/>
          </a:bodyPr>
          <a:lstStyle/>
          <a:p>
            <a:endParaRPr lang="en-US" dirty="0"/>
          </a:p>
        </p:txBody>
      </p:sp>
      <p:sp>
        <p:nvSpPr>
          <p:cNvPr id="22" name="Wave 21"/>
          <p:cNvSpPr/>
          <p:nvPr/>
        </p:nvSpPr>
        <p:spPr>
          <a:xfrm>
            <a:off x="3016155" y="1236643"/>
            <a:ext cx="5786651" cy="1473958"/>
          </a:xfrm>
          <a:prstGeom prst="wave">
            <a:avLst>
              <a:gd name="adj1" fmla="val 12500"/>
              <a:gd name="adj2" fmla="val -236"/>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smtClean="0">
                <a:solidFill>
                  <a:schemeClr val="tx1"/>
                </a:solidFill>
                <a:latin typeface="Monotype Corsiva" pitchFamily="66" charset="0"/>
              </a:rPr>
              <a:t>FISHERMAN’S KITCHEN</a:t>
            </a:r>
          </a:p>
          <a:p>
            <a:r>
              <a:rPr lang="en-US" sz="2000" b="1" dirty="0" smtClean="0">
                <a:solidFill>
                  <a:schemeClr val="tx1"/>
                </a:solidFill>
                <a:latin typeface="Monotype Corsiva" pitchFamily="66" charset="0"/>
              </a:rPr>
              <a:t> Jane Doe Sr.</a:t>
            </a:r>
          </a:p>
        </p:txBody>
      </p:sp>
      <p:pic>
        <p:nvPicPr>
          <p:cNvPr id="1027" name="Picture 3" descr="C:\Documents and Settings\mdeocampo\Local Settings\Temporary Internet Files\Content.IE5\9XD2XXY4\MC900237510[1].wmf"/>
          <p:cNvPicPr>
            <a:picLocks noChangeAspect="1" noChangeArrowheads="1"/>
          </p:cNvPicPr>
          <p:nvPr/>
        </p:nvPicPr>
        <p:blipFill>
          <a:blip r:embed="rId4" cstate="print"/>
          <a:srcRect/>
          <a:stretch>
            <a:fillRect/>
          </a:stretch>
        </p:blipFill>
        <p:spPr bwMode="auto">
          <a:xfrm>
            <a:off x="7714940" y="1758569"/>
            <a:ext cx="1128810" cy="1216021"/>
          </a:xfrm>
          <a:prstGeom prst="rect">
            <a:avLst/>
          </a:prstGeom>
          <a:noFill/>
        </p:spPr>
      </p:pic>
    </p:spTree>
    <p:extLst>
      <p:ext uri="{BB962C8B-B14F-4D97-AF65-F5344CB8AC3E}">
        <p14:creationId xmlns:p14="http://schemas.microsoft.com/office/powerpoint/2010/main" val="2526314067"/>
      </p:ext>
    </p:extLst>
  </p:cSld>
  <p:clrMapOvr>
    <a:masterClrMapping/>
  </p:clrMapOvr>
  <p:transition spd="slow" advTm="44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a:defRPr/>
            </a:pPr>
            <a:r>
              <a:rPr lang="en-US" sz="3600" dirty="0">
                <a:solidFill>
                  <a:schemeClr val="bg1"/>
                </a:solidFill>
              </a:rPr>
              <a:t>California Homemade Food Act (AB 1616)</a:t>
            </a:r>
          </a:p>
        </p:txBody>
      </p:sp>
      <p:sp>
        <p:nvSpPr>
          <p:cNvPr id="23554" name="Content Placeholder 8"/>
          <p:cNvSpPr>
            <a:spLocks noGrp="1"/>
          </p:cNvSpPr>
          <p:nvPr>
            <p:ph type="body" idx="4294967295"/>
          </p:nvPr>
        </p:nvSpPr>
        <p:spPr bwMode="auto">
          <a:xfrm>
            <a:off x="3603009" y="1866518"/>
            <a:ext cx="5227092" cy="3801803"/>
          </a:xfrm>
          <a:prstGeom prst="rect">
            <a:avLst/>
          </a:prstGeom>
          <a:ln>
            <a:miter lim="800000"/>
            <a:headEnd/>
            <a:tailEnd/>
          </a:ln>
        </p:spPr>
        <p:txBody>
          <a:bodyPr/>
          <a:lstStyle/>
          <a:p>
            <a:pPr>
              <a:defRPr/>
            </a:pPr>
            <a:r>
              <a:rPr lang="en-US" dirty="0" smtClean="0">
                <a:solidFill>
                  <a:srgbClr val="376092"/>
                </a:solidFill>
              </a:rPr>
              <a:t>Effective January 1, 2013</a:t>
            </a:r>
          </a:p>
          <a:p>
            <a:pPr marL="0" indent="0">
              <a:buNone/>
              <a:defRPr/>
            </a:pPr>
            <a:r>
              <a:rPr lang="en-US" dirty="0" smtClean="0">
                <a:solidFill>
                  <a:srgbClr val="376092"/>
                </a:solidFill>
              </a:rPr>
              <a:t> </a:t>
            </a:r>
          </a:p>
          <a:p>
            <a:pPr>
              <a:defRPr/>
            </a:pPr>
            <a:r>
              <a:rPr lang="en-US" dirty="0" smtClean="0">
                <a:solidFill>
                  <a:srgbClr val="376092"/>
                </a:solidFill>
              </a:rPr>
              <a:t>Approved non-potentially hazardous foods (“cottage foods”) to be made in registered or permitted private homes</a:t>
            </a:r>
            <a:endParaRPr lang="en-US" sz="2000" b="1" dirty="0" smtClean="0">
              <a:solidFill>
                <a:srgbClr val="376092"/>
              </a:solidFill>
            </a:endParaRPr>
          </a:p>
          <a:p>
            <a:pPr marL="179388" indent="-179388">
              <a:buFontTx/>
              <a:buNone/>
              <a:defRPr/>
            </a:pPr>
            <a:endParaRPr lang="en-US" sz="2000" b="1" dirty="0" smtClean="0">
              <a:solidFill>
                <a:srgbClr val="376092"/>
              </a:solidFill>
            </a:endParaRPr>
          </a:p>
          <a:p>
            <a:pPr marL="179388" indent="-179388" eaLnBrk="1" hangingPunct="1">
              <a:defRPr/>
            </a:pPr>
            <a:endParaRPr lang="en-US" sz="2400" b="1" dirty="0" smtClean="0">
              <a:solidFill>
                <a:srgbClr val="376092"/>
              </a:solidFill>
              <a:cs typeface="Arial" charset="0"/>
            </a:endParaRPr>
          </a:p>
          <a:p>
            <a:pPr marL="179388" indent="-179388" eaLnBrk="1" hangingPunct="1">
              <a:defRPr/>
            </a:pPr>
            <a:endParaRPr lang="en-US" sz="2400" b="1" dirty="0" smtClean="0">
              <a:solidFill>
                <a:srgbClr val="376092"/>
              </a:solidFill>
              <a:cs typeface="Arial" charset="0"/>
            </a:endParaRPr>
          </a:p>
          <a:p>
            <a:pPr marL="179388" indent="-179388" eaLnBrk="1" hangingPunct="1">
              <a:buFontTx/>
              <a:buNone/>
              <a:defRPr/>
            </a:pPr>
            <a:endParaRPr lang="en-US" sz="2400" dirty="0" smtClean="0">
              <a:solidFill>
                <a:srgbClr val="376092"/>
              </a:solidFill>
              <a:cs typeface="Arial" charset="0"/>
            </a:endParaRPr>
          </a:p>
          <a:p>
            <a:pPr marL="179388" indent="-179388" eaLnBrk="1" hangingPunct="1">
              <a:buFontTx/>
              <a:buNone/>
              <a:defRPr/>
            </a:pPr>
            <a:r>
              <a:rPr lang="en-US" sz="2400" dirty="0" smtClean="0">
                <a:solidFill>
                  <a:srgbClr val="376092"/>
                </a:solidFill>
                <a:cs typeface="Arial" charset="0"/>
              </a:rPr>
              <a:t>	</a:t>
            </a:r>
          </a:p>
          <a:p>
            <a:pPr marL="179388" indent="-179388" eaLnBrk="1" hangingPunct="1">
              <a:defRPr/>
            </a:pPr>
            <a:endParaRPr lang="en-US" sz="2000" dirty="0" smtClean="0">
              <a:solidFill>
                <a:srgbClr val="376092"/>
              </a:solidFill>
              <a:cs typeface="Arial" charset="0"/>
            </a:endParaRPr>
          </a:p>
          <a:p>
            <a:pPr marL="179388" indent="-179388" eaLnBrk="1" hangingPunct="1">
              <a:defRPr/>
            </a:pPr>
            <a:endParaRPr lang="en-US" sz="900" dirty="0" smtClean="0">
              <a:solidFill>
                <a:srgbClr val="376092"/>
              </a:solidFill>
              <a:cs typeface="Arial" charset="0"/>
            </a:endParaRPr>
          </a:p>
        </p:txBody>
      </p:sp>
      <p:sp>
        <p:nvSpPr>
          <p:cNvPr id="19459"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p>
        </p:txBody>
      </p:sp>
      <p:pic>
        <p:nvPicPr>
          <p:cNvPr id="6" name="Picture 5" descr="Farmer's stand.jpg"/>
          <p:cNvPicPr>
            <a:picLocks noChangeAspect="1"/>
          </p:cNvPicPr>
          <p:nvPr/>
        </p:nvPicPr>
        <p:blipFill>
          <a:blip r:embed="rId3" cstate="print"/>
          <a:stretch>
            <a:fillRect/>
          </a:stretch>
        </p:blipFill>
        <p:spPr>
          <a:xfrm>
            <a:off x="641445" y="3880891"/>
            <a:ext cx="2183642" cy="26749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49" y="1452845"/>
            <a:ext cx="2857500" cy="2314575"/>
          </a:xfrm>
          <a:prstGeom prst="rect">
            <a:avLst/>
          </a:prstGeom>
        </p:spPr>
      </p:pic>
    </p:spTree>
    <p:extLst>
      <p:ext uri="{BB962C8B-B14F-4D97-AF65-F5344CB8AC3E}">
        <p14:creationId xmlns:p14="http://schemas.microsoft.com/office/powerpoint/2010/main" val="658966943"/>
      </p:ext>
    </p:extLst>
  </p:cSld>
  <p:clrMapOvr>
    <a:masterClrMapping/>
  </p:clrMapOvr>
  <p:transition spd="slow" advTm="44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764275"/>
          </a:xfrm>
          <a:prstGeom prst="rect">
            <a:avLst/>
          </a:prstGeom>
          <a:solidFill>
            <a:srgbClr val="E46C0A"/>
          </a:solidFill>
          <a:ln>
            <a:miter lim="800000"/>
            <a:headEnd/>
            <a:tailEnd/>
          </a:ln>
        </p:spPr>
        <p:txBody>
          <a:bodyPr anchor="ctr"/>
          <a:lstStyle/>
          <a:p>
            <a:pPr marL="514350" lvl="0" indent="-514350">
              <a:spcBef>
                <a:spcPct val="20000"/>
              </a:spcBef>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Class B CFO </a:t>
            </a:r>
            <a:br>
              <a:rPr lang="en-US" sz="3600" dirty="0" smtClean="0">
                <a:solidFill>
                  <a:schemeClr val="bg1"/>
                </a:solidFill>
              </a:rPr>
            </a:br>
            <a:endParaRPr lang="en-US" sz="2800" dirty="0" smtClean="0">
              <a:solidFill>
                <a:schemeClr val="bg1"/>
              </a:solidFill>
            </a:endParaRPr>
          </a:p>
        </p:txBody>
      </p:sp>
      <p:sp>
        <p:nvSpPr>
          <p:cNvPr id="76802" name="Rectangle 4"/>
          <p:cNvSpPr>
            <a:spLocks noChangeArrowheads="1"/>
          </p:cNvSpPr>
          <p:nvPr/>
        </p:nvSpPr>
        <p:spPr bwMode="auto">
          <a:xfrm>
            <a:off x="0" y="738638"/>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7" name="Content Placeholder 8"/>
          <p:cNvSpPr txBox="1">
            <a:spLocks/>
          </p:cNvSpPr>
          <p:nvPr/>
        </p:nvSpPr>
        <p:spPr>
          <a:xfrm>
            <a:off x="286603" y="1078173"/>
            <a:ext cx="8666327" cy="402609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9" name="TextBox 8"/>
          <p:cNvSpPr txBox="1"/>
          <p:nvPr/>
        </p:nvSpPr>
        <p:spPr>
          <a:xfrm>
            <a:off x="5827594" y="2975212"/>
            <a:ext cx="2715905" cy="369332"/>
          </a:xfrm>
          <a:prstGeom prst="rect">
            <a:avLst/>
          </a:prstGeom>
          <a:noFill/>
        </p:spPr>
        <p:txBody>
          <a:bodyPr wrap="square" rtlCol="0">
            <a:spAutoFit/>
          </a:bodyPr>
          <a:lstStyle/>
          <a:p>
            <a:endParaRPr lang="en-US" dirty="0"/>
          </a:p>
        </p:txBody>
      </p:sp>
      <p:sp>
        <p:nvSpPr>
          <p:cNvPr id="23" name="Content Placeholder 5"/>
          <p:cNvSpPr txBox="1">
            <a:spLocks/>
          </p:cNvSpPr>
          <p:nvPr/>
        </p:nvSpPr>
        <p:spPr>
          <a:xfrm>
            <a:off x="4585647" y="2183641"/>
            <a:ext cx="4394579" cy="3357349"/>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376092"/>
                </a:solidFill>
                <a:effectLst/>
                <a:uLnTx/>
                <a:uFillTx/>
                <a:latin typeface="+mn-lt"/>
                <a:ea typeface="+mn-ea"/>
                <a:cs typeface="+mn-cs"/>
              </a:rPr>
              <a:t>Identify</a:t>
            </a:r>
            <a:r>
              <a:rPr kumimoji="0" lang="en-US" sz="2800" b="0" i="0" u="none" strike="noStrike" kern="0" cap="none" spc="0" normalizeH="0" noProof="0" dirty="0" smtClean="0">
                <a:ln>
                  <a:noFill/>
                </a:ln>
                <a:solidFill>
                  <a:srgbClr val="376092"/>
                </a:solidFill>
                <a:effectLst/>
                <a:uLnTx/>
                <a:uFillTx/>
                <a:latin typeface="+mn-lt"/>
                <a:ea typeface="+mn-ea"/>
                <a:cs typeface="+mn-cs"/>
              </a:rPr>
              <a:t> to consumer as homemade on the menu, menu board, or other location that would inform a consumer of its homemade status</a:t>
            </a:r>
            <a:endParaRPr kumimoji="0" lang="en-US" sz="2800" b="0" i="0" u="none" strike="noStrike" kern="0" cap="none" spc="0" normalizeH="0" baseline="0" noProof="0" dirty="0" smtClean="0">
              <a:ln>
                <a:noFill/>
              </a:ln>
              <a:solidFill>
                <a:srgbClr val="37609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376092"/>
              </a:solidFill>
              <a:effectLst/>
              <a:uLnTx/>
              <a:uFillTx/>
              <a:latin typeface="+mn-lt"/>
              <a:ea typeface="+mn-ea"/>
              <a:cs typeface="+mn-cs"/>
            </a:endParaRPr>
          </a:p>
        </p:txBody>
      </p:sp>
      <p:sp>
        <p:nvSpPr>
          <p:cNvPr id="24" name="Content Placeholder 5"/>
          <p:cNvSpPr txBox="1">
            <a:spLocks/>
          </p:cNvSpPr>
          <p:nvPr/>
        </p:nvSpPr>
        <p:spPr>
          <a:xfrm>
            <a:off x="0" y="848437"/>
            <a:ext cx="9144000" cy="1007660"/>
          </a:xfrm>
          <a:prstGeom prst="rect">
            <a:avLst/>
          </a:prstGeom>
        </p:spPr>
        <p:txBody>
          <a:bodyPr/>
          <a:lstStyle/>
          <a:p>
            <a:pPr marL="342900" lvl="0" indent="-342900" algn="ctr" eaLnBrk="0" hangingPunct="0">
              <a:spcBef>
                <a:spcPct val="20000"/>
              </a:spcBef>
            </a:pPr>
            <a:r>
              <a:rPr lang="en-US" sz="2800" dirty="0" smtClean="0">
                <a:solidFill>
                  <a:srgbClr val="376092"/>
                </a:solidFill>
              </a:rPr>
              <a:t>	Without label or packaging and sold in licensed food facilities</a:t>
            </a:r>
            <a:endParaRPr kumimoji="0" lang="en-US" sz="3200" b="0" i="0" u="none" strike="noStrike" kern="0" cap="none" spc="0" normalizeH="0" baseline="0" noProof="0" dirty="0" smtClean="0">
              <a:ln>
                <a:noFill/>
              </a:ln>
              <a:solidFill>
                <a:srgbClr val="37609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376092"/>
              </a:solidFill>
              <a:effectLst/>
              <a:uLnTx/>
              <a:uFillTx/>
              <a:latin typeface="+mn-lt"/>
              <a:ea typeface="+mn-ea"/>
              <a:cs typeface="+mn-cs"/>
            </a:endParaRPr>
          </a:p>
        </p:txBody>
      </p:sp>
      <p:pic>
        <p:nvPicPr>
          <p:cNvPr id="26" name="il_fi" descr="http://www.startingyourownbusinessovernight.com/images/blank-menu.jpg"/>
          <p:cNvPicPr/>
          <p:nvPr/>
        </p:nvPicPr>
        <p:blipFill>
          <a:blip r:embed="rId3" cstate="print"/>
          <a:srcRect l="6548" t="3571" r="5357" b="4911"/>
          <a:stretch>
            <a:fillRect/>
          </a:stretch>
        </p:blipFill>
        <p:spPr bwMode="auto">
          <a:xfrm>
            <a:off x="559558" y="1705970"/>
            <a:ext cx="3579063" cy="4676661"/>
          </a:xfrm>
          <a:prstGeom prst="rect">
            <a:avLst/>
          </a:prstGeom>
          <a:noFill/>
          <a:ln w="9525">
            <a:noFill/>
            <a:miter lim="800000"/>
            <a:headEnd/>
            <a:tailEnd/>
          </a:ln>
        </p:spPr>
      </p:pic>
      <p:sp>
        <p:nvSpPr>
          <p:cNvPr id="27" name="TextBox 26"/>
          <p:cNvSpPr txBox="1"/>
          <p:nvPr/>
        </p:nvSpPr>
        <p:spPr>
          <a:xfrm>
            <a:off x="928048" y="2715904"/>
            <a:ext cx="2858387" cy="3262432"/>
          </a:xfrm>
          <a:prstGeom prst="rect">
            <a:avLst/>
          </a:prstGeom>
          <a:noFill/>
        </p:spPr>
        <p:txBody>
          <a:bodyPr wrap="square" rtlCol="0">
            <a:spAutoFit/>
          </a:bodyPr>
          <a:lstStyle/>
          <a:p>
            <a:r>
              <a:rPr lang="en-US" sz="2400" b="1" dirty="0" smtClean="0">
                <a:solidFill>
                  <a:srgbClr val="FF0000"/>
                </a:solidFill>
                <a:latin typeface="Arial Narrow" pitchFamily="34" charset="0"/>
              </a:rPr>
              <a:t>Today’s Special:  $10</a:t>
            </a:r>
          </a:p>
          <a:p>
            <a:r>
              <a:rPr lang="en-US" sz="2600" dirty="0" smtClean="0">
                <a:solidFill>
                  <a:schemeClr val="bg1"/>
                </a:solidFill>
                <a:latin typeface="Arial Narrow" pitchFamily="34" charset="0"/>
              </a:rPr>
              <a:t>Carne Asada with  homemade tortilla</a:t>
            </a:r>
          </a:p>
          <a:p>
            <a:endParaRPr lang="en-US" sz="2600" dirty="0" smtClean="0">
              <a:solidFill>
                <a:schemeClr val="bg1"/>
              </a:solidFill>
              <a:latin typeface="Arial Narrow" pitchFamily="34" charset="0"/>
            </a:endParaRPr>
          </a:p>
          <a:p>
            <a:r>
              <a:rPr lang="en-US" sz="2600" dirty="0" smtClean="0">
                <a:solidFill>
                  <a:schemeClr val="bg1"/>
                </a:solidFill>
                <a:latin typeface="Arial Narrow" pitchFamily="34" charset="0"/>
              </a:rPr>
              <a:t>Chicken Wrap with fresh veggies and homemade  raspberry preserves</a:t>
            </a:r>
            <a:endParaRPr lang="en-US" sz="2600" dirty="0">
              <a:solidFill>
                <a:schemeClr val="bg1"/>
              </a:solidFill>
              <a:latin typeface="Arial Narrow" pitchFamily="34" charset="0"/>
            </a:endParaRPr>
          </a:p>
        </p:txBody>
      </p:sp>
      <p:cxnSp>
        <p:nvCxnSpPr>
          <p:cNvPr id="11" name="Straight Connector 10"/>
          <p:cNvCxnSpPr/>
          <p:nvPr/>
        </p:nvCxnSpPr>
        <p:spPr>
          <a:xfrm>
            <a:off x="1009934" y="3889612"/>
            <a:ext cx="13784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8560" y="5515970"/>
            <a:ext cx="13784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2000"/>
                                        <p:tgtEl>
                                          <p:spTgt spid="11"/>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bwMode="auto">
          <a:xfrm>
            <a:off x="0" y="0"/>
            <a:ext cx="9144000" cy="11430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Operational Requirements</a:t>
            </a:r>
          </a:p>
        </p:txBody>
      </p:sp>
      <p:sp>
        <p:nvSpPr>
          <p:cNvPr id="6" name="Content Placeholder 5"/>
          <p:cNvSpPr>
            <a:spLocks noGrp="1"/>
          </p:cNvSpPr>
          <p:nvPr>
            <p:ph idx="1"/>
          </p:nvPr>
        </p:nvSpPr>
        <p:spPr>
          <a:xfrm>
            <a:off x="300252" y="1296538"/>
            <a:ext cx="6196082" cy="5104262"/>
          </a:xfrm>
        </p:spPr>
        <p:txBody>
          <a:bodyPr/>
          <a:lstStyle/>
          <a:p>
            <a:r>
              <a:rPr lang="en-US" sz="2800" dirty="0" smtClean="0">
                <a:solidFill>
                  <a:srgbClr val="376092"/>
                </a:solidFill>
              </a:rPr>
              <a:t>No domestic activities</a:t>
            </a:r>
          </a:p>
          <a:p>
            <a:r>
              <a:rPr lang="en-US" sz="2800" dirty="0" smtClean="0">
                <a:solidFill>
                  <a:srgbClr val="376092"/>
                </a:solidFill>
              </a:rPr>
              <a:t>No infants, small children or pets</a:t>
            </a:r>
          </a:p>
          <a:p>
            <a:r>
              <a:rPr lang="en-US" sz="2800" dirty="0" smtClean="0">
                <a:solidFill>
                  <a:srgbClr val="376092"/>
                </a:solidFill>
              </a:rPr>
              <a:t>No vermin or insect infestation</a:t>
            </a:r>
          </a:p>
          <a:p>
            <a:r>
              <a:rPr lang="en-US" sz="2800" dirty="0" smtClean="0">
                <a:solidFill>
                  <a:srgbClr val="376092"/>
                </a:solidFill>
              </a:rPr>
              <a:t>Food storage </a:t>
            </a:r>
          </a:p>
          <a:p>
            <a:r>
              <a:rPr lang="en-US" sz="2800" dirty="0" smtClean="0">
                <a:solidFill>
                  <a:srgbClr val="376092"/>
                </a:solidFill>
              </a:rPr>
              <a:t>Clean, maintained in a good repair</a:t>
            </a:r>
          </a:p>
          <a:p>
            <a:r>
              <a:rPr lang="en-US" sz="2800" dirty="0" smtClean="0">
                <a:solidFill>
                  <a:srgbClr val="376092"/>
                </a:solidFill>
              </a:rPr>
              <a:t>Wash, Rinse, Sanitize</a:t>
            </a:r>
          </a:p>
          <a:p>
            <a:r>
              <a:rPr lang="en-US" sz="2800" dirty="0" smtClean="0">
                <a:solidFill>
                  <a:srgbClr val="376092"/>
                </a:solidFill>
              </a:rPr>
              <a:t>Water supply and drainage</a:t>
            </a:r>
          </a:p>
          <a:p>
            <a:r>
              <a:rPr lang="en-US" sz="2800" dirty="0" smtClean="0">
                <a:solidFill>
                  <a:srgbClr val="376092"/>
                </a:solidFill>
              </a:rPr>
              <a:t>Smoking prohibited</a:t>
            </a:r>
          </a:p>
          <a:p>
            <a:r>
              <a:rPr lang="en-US" sz="2800" dirty="0">
                <a:solidFill>
                  <a:srgbClr val="376092"/>
                </a:solidFill>
              </a:rPr>
              <a:t>Person with contagious illness</a:t>
            </a:r>
          </a:p>
          <a:p>
            <a:endParaRPr lang="en-US" dirty="0">
              <a:solidFill>
                <a:srgbClr val="376092"/>
              </a:solidFill>
            </a:endParaRP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467" r="16857"/>
          <a:stretch/>
        </p:blipFill>
        <p:spPr>
          <a:xfrm>
            <a:off x="6618437" y="3623846"/>
            <a:ext cx="2252608" cy="3095625"/>
          </a:xfrm>
          <a:prstGeom prst="rect">
            <a:avLst/>
          </a:prstGeom>
        </p:spPr>
      </p:pic>
      <p:pic>
        <p:nvPicPr>
          <p:cNvPr id="2055" name="Picture 7" descr="C:\Users\mdeocampo\AppData\Local\Microsoft\Windows\Temporary Internet Files\Content.IE5\Q4UZLEE0\MP90042230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97" t="6418" r="12985" b="8259"/>
          <a:stretch/>
        </p:blipFill>
        <p:spPr bwMode="auto">
          <a:xfrm>
            <a:off x="6618437" y="1310044"/>
            <a:ext cx="2252608" cy="210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73396"/>
      </p:ext>
    </p:extLst>
  </p:cSld>
  <p:clrMapOvr>
    <a:masterClrMapping/>
  </p:clrMapOvr>
  <p:transition spd="slow" advTm="44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1"/>
            </a:solidFill>
          </a:ln>
        </p:spPr>
        <p:txBody>
          <a:bodyPr/>
          <a:lstStyle/>
          <a:p>
            <a:r>
              <a:rPr lang="en-US" sz="3200" dirty="0" smtClean="0">
                <a:solidFill>
                  <a:schemeClr val="bg1"/>
                </a:solidFill>
              </a:rPr>
              <a:t>Minor amendments to the Cottage Food Law AB 1252 starting January 2014</a:t>
            </a:r>
            <a:endParaRPr lang="en-US" sz="3200" dirty="0">
              <a:solidFill>
                <a:schemeClr val="bg1"/>
              </a:solidFill>
            </a:endParaRPr>
          </a:p>
        </p:txBody>
      </p:sp>
      <p:sp>
        <p:nvSpPr>
          <p:cNvPr id="3" name="Content Placeholder 2"/>
          <p:cNvSpPr>
            <a:spLocks noGrp="1"/>
          </p:cNvSpPr>
          <p:nvPr>
            <p:ph idx="1"/>
          </p:nvPr>
        </p:nvSpPr>
        <p:spPr>
          <a:xfrm>
            <a:off x="188053" y="1714144"/>
            <a:ext cx="8666327" cy="4732360"/>
          </a:xfrm>
        </p:spPr>
        <p:txBody>
          <a:bodyPr/>
          <a:lstStyle/>
          <a:p>
            <a:r>
              <a:rPr lang="en-US" sz="2800" dirty="0" smtClean="0">
                <a:solidFill>
                  <a:schemeClr val="accent3"/>
                </a:solidFill>
              </a:rPr>
              <a:t>A new bill (AB 1252) has now been signed by the governor. </a:t>
            </a:r>
          </a:p>
          <a:p>
            <a:r>
              <a:rPr lang="en-US" sz="2800" dirty="0" smtClean="0">
                <a:solidFill>
                  <a:schemeClr val="accent3"/>
                </a:solidFill>
              </a:rPr>
              <a:t>Clarifies that Class A &amp; B operations can do direct sales anywhere within the state (Class B still limited to indirect sales within their counties and others that allow it). </a:t>
            </a:r>
          </a:p>
          <a:p>
            <a:r>
              <a:rPr lang="en-US" sz="2800" dirty="0" smtClean="0">
                <a:solidFill>
                  <a:schemeClr val="accent3"/>
                </a:solidFill>
              </a:rPr>
              <a:t>Class A operations will be required to list their county on their label. </a:t>
            </a:r>
          </a:p>
          <a:p>
            <a:endParaRPr lang="en-US" sz="2800" dirty="0">
              <a:solidFill>
                <a:schemeClr val="accent3"/>
              </a:solidFill>
            </a:endParaRPr>
          </a:p>
        </p:txBody>
      </p:sp>
    </p:spTree>
    <p:extLst>
      <p:ext uri="{BB962C8B-B14F-4D97-AF65-F5344CB8AC3E}">
        <p14:creationId xmlns:p14="http://schemas.microsoft.com/office/powerpoint/2010/main" val="2032549122"/>
      </p:ext>
    </p:extLst>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46412"/>
          </a:xfrm>
          <a:prstGeom prst="rect">
            <a:avLst/>
          </a:prstGeom>
          <a:solidFill>
            <a:srgbClr val="E46C0A"/>
          </a:solidFill>
          <a:ln>
            <a:miter lim="800000"/>
            <a:headEnd/>
            <a:tailEnd/>
          </a:ln>
        </p:spPr>
        <p:txBody>
          <a:bodyPr anchor="t"/>
          <a:lstStyle/>
          <a:p>
            <a:pPr marL="514350" indent="-514350">
              <a:spcBef>
                <a:spcPct val="20000"/>
              </a:spcBef>
              <a:defRPr/>
            </a:pPr>
            <a:r>
              <a:rPr lang="en-US" dirty="0" smtClean="0">
                <a:solidFill>
                  <a:schemeClr val="bg1"/>
                </a:solidFill>
              </a:rPr>
              <a:t>Website</a:t>
            </a:r>
            <a:br>
              <a:rPr lang="en-US" dirty="0" smtClean="0">
                <a:solidFill>
                  <a:schemeClr val="bg1"/>
                </a:solidFill>
              </a:rPr>
            </a:br>
            <a:endParaRPr lang="en-US" dirty="0" smtClean="0">
              <a:solidFill>
                <a:schemeClr val="bg1"/>
              </a:solidFill>
            </a:endParaRPr>
          </a:p>
        </p:txBody>
      </p:sp>
      <p:sp>
        <p:nvSpPr>
          <p:cNvPr id="76802" name="Rectangle 4"/>
          <p:cNvSpPr>
            <a:spLocks noChangeArrowheads="1"/>
          </p:cNvSpPr>
          <p:nvPr/>
        </p:nvSpPr>
        <p:spPr bwMode="auto">
          <a:xfrm>
            <a:off x="0" y="1079832"/>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6" name="Content Placeholder 8"/>
          <p:cNvSpPr txBox="1">
            <a:spLocks/>
          </p:cNvSpPr>
          <p:nvPr/>
        </p:nvSpPr>
        <p:spPr>
          <a:xfrm>
            <a:off x="163773" y="1269242"/>
            <a:ext cx="8666327" cy="4967785"/>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7" name="Content Placeholder 8"/>
          <p:cNvSpPr txBox="1">
            <a:spLocks/>
          </p:cNvSpPr>
          <p:nvPr/>
        </p:nvSpPr>
        <p:spPr>
          <a:xfrm>
            <a:off x="286603" y="1078173"/>
            <a:ext cx="8666327" cy="402609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9" name="TextBox 8"/>
          <p:cNvSpPr txBox="1"/>
          <p:nvPr/>
        </p:nvSpPr>
        <p:spPr>
          <a:xfrm>
            <a:off x="5827594" y="2975212"/>
            <a:ext cx="2715905" cy="369332"/>
          </a:xfrm>
          <a:prstGeom prst="rect">
            <a:avLst/>
          </a:prstGeom>
          <a:noFill/>
        </p:spPr>
        <p:txBody>
          <a:bodyPr wrap="square" rtlCol="0">
            <a:spAutoFit/>
          </a:bodyPr>
          <a:lstStyle/>
          <a:p>
            <a:endParaRPr lang="en-US" dirty="0"/>
          </a:p>
        </p:txBody>
      </p:sp>
      <p:sp>
        <p:nvSpPr>
          <p:cNvPr id="2" name="Rectangle 1"/>
          <p:cNvSpPr/>
          <p:nvPr/>
        </p:nvSpPr>
        <p:spPr>
          <a:xfrm>
            <a:off x="177421" y="1529594"/>
            <a:ext cx="8789157" cy="4770537"/>
          </a:xfrm>
          <a:prstGeom prst="rect">
            <a:avLst/>
          </a:prstGeom>
          <a:noFill/>
        </p:spPr>
        <p:txBody>
          <a:bodyPr wrap="square">
            <a:spAutoFit/>
          </a:bodyPr>
          <a:lstStyle/>
          <a:p>
            <a:r>
              <a:rPr lang="en-US" sz="4400" dirty="0">
                <a:solidFill>
                  <a:srgbClr val="0000FF"/>
                </a:solidFill>
                <a:hlinkClick r:id="rId3"/>
              </a:rPr>
              <a:t>http://</a:t>
            </a:r>
            <a:r>
              <a:rPr lang="en-US" sz="4400" dirty="0" smtClean="0">
                <a:solidFill>
                  <a:srgbClr val="0000FF"/>
                </a:solidFill>
                <a:hlinkClick r:id="rId3"/>
              </a:rPr>
              <a:t>publichealth.lacounty.gov/eh</a:t>
            </a:r>
            <a:endParaRPr lang="en-US" sz="4400" dirty="0" smtClean="0">
              <a:solidFill>
                <a:srgbClr val="0000FF"/>
              </a:solidFill>
            </a:endParaRPr>
          </a:p>
          <a:p>
            <a:endParaRPr lang="en-US" sz="4400" dirty="0" smtClean="0"/>
          </a:p>
          <a:p>
            <a:endParaRPr lang="en-US" sz="800" dirty="0" smtClean="0">
              <a:solidFill>
                <a:srgbClr val="376092"/>
              </a:solidFill>
            </a:endParaRPr>
          </a:p>
          <a:p>
            <a:r>
              <a:rPr lang="en-US" sz="4000" b="1" dirty="0" smtClean="0">
                <a:solidFill>
                  <a:srgbClr val="376092"/>
                </a:solidFill>
              </a:rPr>
              <a:t>Class A</a:t>
            </a:r>
            <a:endParaRPr lang="en-US" sz="4000" b="1" dirty="0">
              <a:solidFill>
                <a:srgbClr val="376092"/>
              </a:solidFill>
            </a:endParaRPr>
          </a:p>
          <a:p>
            <a:r>
              <a:rPr lang="en-US" sz="3200" dirty="0" smtClean="0">
                <a:solidFill>
                  <a:srgbClr val="376092"/>
                </a:solidFill>
              </a:rPr>
              <a:t>Plan Check: (626) 430-5560</a:t>
            </a:r>
          </a:p>
          <a:p>
            <a:endParaRPr lang="en-US" sz="3200" dirty="0" smtClean="0">
              <a:solidFill>
                <a:srgbClr val="376092"/>
              </a:solidFill>
            </a:endParaRPr>
          </a:p>
          <a:p>
            <a:r>
              <a:rPr lang="en-US" sz="4000" b="1" dirty="0" smtClean="0">
                <a:solidFill>
                  <a:srgbClr val="376092"/>
                </a:solidFill>
              </a:rPr>
              <a:t>Class B</a:t>
            </a:r>
            <a:endParaRPr lang="en-US" sz="4000" b="1" dirty="0">
              <a:solidFill>
                <a:srgbClr val="376092"/>
              </a:solidFill>
            </a:endParaRPr>
          </a:p>
          <a:p>
            <a:r>
              <a:rPr lang="en-US" sz="3200" dirty="0" smtClean="0">
                <a:solidFill>
                  <a:srgbClr val="376092"/>
                </a:solidFill>
              </a:rPr>
              <a:t>Food &amp; Milk: (626) 430-5400</a:t>
            </a:r>
            <a:r>
              <a:rPr lang="en-US" sz="3200" dirty="0">
                <a:solidFill>
                  <a:srgbClr val="376092"/>
                </a:solidFill>
              </a:rPr>
              <a:t/>
            </a:r>
            <a:br>
              <a:rPr lang="en-US" sz="3200" dirty="0">
                <a:solidFill>
                  <a:srgbClr val="376092"/>
                </a:solidFill>
              </a:rPr>
            </a:br>
            <a:endParaRPr lang="en-US" sz="3200" dirty="0"/>
          </a:p>
        </p:txBody>
      </p:sp>
    </p:spTree>
    <p:extLst>
      <p:ext uri="{BB962C8B-B14F-4D97-AF65-F5344CB8AC3E}">
        <p14:creationId xmlns:p14="http://schemas.microsoft.com/office/powerpoint/2010/main" val="1311867127"/>
      </p:ext>
    </p:extLst>
  </p:cSld>
  <p:clrMapOvr>
    <a:masterClrMapping/>
  </p:clrMapOvr>
  <p:transition spd="slow" advTm="44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eaLnBrk="1" hangingPunct="1"/>
            <a:r>
              <a:rPr lang="en-US" sz="4000" smtClean="0">
                <a:solidFill>
                  <a:schemeClr val="bg1"/>
                </a:solidFill>
              </a:rPr>
              <a:t>Questions?</a:t>
            </a:r>
          </a:p>
        </p:txBody>
      </p:sp>
      <p:sp>
        <p:nvSpPr>
          <p:cNvPr id="1280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38312"/>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pic>
        <p:nvPicPr>
          <p:cNvPr id="128004" name="Picture 7" descr="C:\Users\tihua\AppData\Local\Microsoft\Windows\Temporary Internet Files\Content.IE5\M9F0BM5C\MC900441902[1].wmf"/>
          <p:cNvPicPr>
            <a:picLocks noChangeAspect="1" noChangeArrowheads="1"/>
          </p:cNvPicPr>
          <p:nvPr/>
        </p:nvPicPr>
        <p:blipFill>
          <a:blip r:embed="rId3" cstate="print"/>
          <a:srcRect/>
          <a:stretch>
            <a:fillRect/>
          </a:stretch>
        </p:blipFill>
        <p:spPr bwMode="auto">
          <a:xfrm>
            <a:off x="3270250" y="1652588"/>
            <a:ext cx="2613025" cy="3087687"/>
          </a:xfrm>
          <a:prstGeom prst="rect">
            <a:avLst/>
          </a:prstGeom>
          <a:noFill/>
          <a:ln w="9525">
            <a:noFill/>
            <a:miter lim="800000"/>
            <a:headEnd/>
            <a:tailEnd/>
          </a:ln>
        </p:spPr>
      </p:pic>
    </p:spTree>
  </p:cSld>
  <p:clrMapOvr>
    <a:masterClrMapping/>
  </p:clrMapOvr>
  <p:transition spd="slow" advTm="44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lvl="0">
              <a:spcBef>
                <a:spcPct val="20000"/>
              </a:spcBef>
              <a:defRPr/>
            </a:pPr>
            <a:r>
              <a:rPr lang="en-US" sz="3600" dirty="0" smtClean="0">
                <a:solidFill>
                  <a:schemeClr val="bg1"/>
                </a:solidFill>
              </a:rPr>
              <a:t>POTENTIALLY HAZARDOUS FOOD</a:t>
            </a:r>
            <a:endParaRPr lang="en-US" sz="3600" dirty="0">
              <a:solidFill>
                <a:schemeClr val="bg1"/>
              </a:solidFill>
            </a:endParaRP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sp>
        <p:nvSpPr>
          <p:cNvPr id="6" name="Content Placeholder 8"/>
          <p:cNvSpPr txBox="1">
            <a:spLocks/>
          </p:cNvSpPr>
          <p:nvPr/>
        </p:nvSpPr>
        <p:spPr>
          <a:xfrm>
            <a:off x="4531057" y="1408846"/>
            <a:ext cx="4612943" cy="4552713"/>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lang="en-US" sz="1600" kern="0" noProof="0" dirty="0" smtClean="0">
              <a:solidFill>
                <a:srgbClr val="376092"/>
              </a:solidFill>
              <a:latin typeface="+mn-lt"/>
            </a:endParaRPr>
          </a:p>
          <a:p>
            <a:pPr marL="457200" indent="-457200" eaLnBrk="0" hangingPunct="0">
              <a:spcBef>
                <a:spcPct val="20000"/>
              </a:spcBef>
              <a:buFont typeface="Arial" panose="020B0604020202020204" pitchFamily="34" charset="0"/>
              <a:buChar char="•"/>
              <a:defRPr/>
            </a:pPr>
            <a:r>
              <a:rPr lang="en-US" sz="2800" kern="0" dirty="0" smtClean="0">
                <a:solidFill>
                  <a:srgbClr val="376092"/>
                </a:solidFill>
                <a:latin typeface="+mn-lt"/>
              </a:rPr>
              <a:t>Food </a:t>
            </a:r>
            <a:r>
              <a:rPr lang="en-US" sz="2800" kern="0" dirty="0">
                <a:solidFill>
                  <a:srgbClr val="376092"/>
                </a:solidFill>
                <a:latin typeface="+mn-lt"/>
              </a:rPr>
              <a:t>that requires time or temperature control </a:t>
            </a:r>
            <a:endParaRPr lang="en-US" sz="2800" kern="0" dirty="0" smtClean="0">
              <a:solidFill>
                <a:srgbClr val="376092"/>
              </a:solidFill>
              <a:latin typeface="+mn-lt"/>
            </a:endParaRPr>
          </a:p>
          <a:p>
            <a:pPr marL="457200" indent="-457200" eaLnBrk="0" hangingPunct="0">
              <a:spcBef>
                <a:spcPct val="20000"/>
              </a:spcBef>
              <a:buFont typeface="Arial" panose="020B0604020202020204" pitchFamily="34" charset="0"/>
              <a:buChar char="•"/>
              <a:defRPr/>
            </a:pPr>
            <a:r>
              <a:rPr lang="en-US" sz="2800" kern="0" dirty="0" smtClean="0">
                <a:solidFill>
                  <a:srgbClr val="376092"/>
                </a:solidFill>
                <a:latin typeface="+mn-lt"/>
              </a:rPr>
              <a:t>Animal origin</a:t>
            </a:r>
          </a:p>
          <a:p>
            <a:pPr marL="457200" indent="-457200" eaLnBrk="0" hangingPunct="0">
              <a:spcBef>
                <a:spcPct val="20000"/>
              </a:spcBef>
              <a:buFont typeface="Arial" panose="020B0604020202020204" pitchFamily="34" charset="0"/>
              <a:buChar char="•"/>
              <a:defRPr/>
            </a:pPr>
            <a:r>
              <a:rPr lang="en-US" sz="2800" kern="0" dirty="0" smtClean="0">
                <a:solidFill>
                  <a:srgbClr val="376092"/>
                </a:solidFill>
                <a:latin typeface="+mn-lt"/>
              </a:rPr>
              <a:t>Plant origin that is heat-treated </a:t>
            </a:r>
          </a:p>
          <a:p>
            <a:pPr marL="457200" indent="-457200" eaLnBrk="0" hangingPunct="0">
              <a:spcBef>
                <a:spcPct val="20000"/>
              </a:spcBef>
              <a:buFont typeface="Arial" panose="020B0604020202020204" pitchFamily="34" charset="0"/>
              <a:buChar char="•"/>
              <a:defRPr/>
            </a:pPr>
            <a:r>
              <a:rPr lang="en-US" sz="2800" kern="0" dirty="0" smtClean="0">
                <a:solidFill>
                  <a:srgbClr val="376092"/>
                </a:solidFill>
                <a:latin typeface="+mn-lt"/>
              </a:rPr>
              <a:t>Raw seed sprouts, cut melons cut tomatoes</a:t>
            </a:r>
            <a:r>
              <a:rPr lang="en-US" sz="2800" kern="0" dirty="0">
                <a:solidFill>
                  <a:srgbClr val="376092"/>
                </a:solidFill>
                <a:latin typeface="+mn-lt"/>
              </a:rPr>
              <a:t>;</a:t>
            </a:r>
            <a:r>
              <a:rPr lang="en-US" sz="2800" kern="0" dirty="0" smtClean="0">
                <a:solidFill>
                  <a:srgbClr val="376092"/>
                </a:solidFill>
                <a:latin typeface="+mn-lt"/>
              </a:rPr>
              <a:t> garlic in oil mixtures </a:t>
            </a:r>
            <a:endParaRPr lang="en-US" sz="2800" kern="0" dirty="0">
              <a:solidFill>
                <a:srgbClr val="376092"/>
              </a:solidFill>
              <a:latin typeface="+mn-lt"/>
            </a:endParaRPr>
          </a:p>
          <a:p>
            <a:pPr marL="514350" marR="0" lvl="0" indent="-514350" algn="l" defTabSz="914400" rtl="0" eaLnBrk="0" fontAlgn="base" latinLnBrk="0" hangingPunct="0">
              <a:lnSpc>
                <a:spcPct val="100000"/>
              </a:lnSpc>
              <a:spcBef>
                <a:spcPct val="20000"/>
              </a:spcBef>
              <a:spcAft>
                <a:spcPct val="0"/>
              </a:spcAft>
              <a:buClrTx/>
              <a:buSzTx/>
              <a:tabLst/>
              <a:defRPr/>
            </a:pPr>
            <a:r>
              <a:rPr lang="en-US" sz="2800" kern="0" noProof="0" dirty="0" smtClean="0">
                <a:solidFill>
                  <a:srgbClr val="376092"/>
                </a:solidFill>
                <a:latin typeface="+mn-lt"/>
              </a:rPr>
              <a:t>	</a:t>
            </a:r>
            <a:endParaRPr kumimoji="0" lang="en-US" sz="2800" b="0" i="0" u="none" strike="noStrike" kern="0" cap="none" spc="0" normalizeH="0" baseline="0" noProof="0" dirty="0">
              <a:ln>
                <a:noFill/>
              </a:ln>
              <a:solidFill>
                <a:srgbClr val="376092"/>
              </a:solidFill>
              <a:effectLst/>
              <a:uLnTx/>
              <a:uFillTx/>
              <a:latin typeface="+mn-lt"/>
            </a:endParaRPr>
          </a:p>
        </p:txBody>
      </p:sp>
      <p:pic>
        <p:nvPicPr>
          <p:cNvPr id="11" name="Picture 57" descr="Temp Danger Zone 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46" y="1570109"/>
            <a:ext cx="3648196" cy="423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14" y="1359429"/>
            <a:ext cx="3941460" cy="262388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62" y="4171900"/>
            <a:ext cx="3244563" cy="2159952"/>
          </a:xfrm>
          <a:prstGeom prst="rect">
            <a:avLst/>
          </a:prstGeom>
        </p:spPr>
      </p:pic>
      <p:pic>
        <p:nvPicPr>
          <p:cNvPr id="20" name="Picture 4" descr="C:\Users\mdeocampo\AppData\Local\Microsoft\Windows\Temporary Internet Files\Content.IE5\90YA94B1\MP90040058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7323" y="3478347"/>
            <a:ext cx="2496312" cy="31211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mdeocampo\AppData\Local\Microsoft\Windows\Temporary Internet Files\Content.IE5\V0URPRIK\MP900387862[1].jpg"/>
          <p:cNvPicPr>
            <a:picLocks noChangeAspect="1" noChangeArrowheads="1"/>
          </p:cNvPicPr>
          <p:nvPr/>
        </p:nvPicPr>
        <p:blipFill rotWithShape="1">
          <a:blip r:embed="rId7">
            <a:extLst>
              <a:ext uri="{28A0092B-C50C-407E-A947-70E740481C1C}">
                <a14:useLocalDpi xmlns:a14="http://schemas.microsoft.com/office/drawing/2010/main" val="0"/>
              </a:ext>
            </a:extLst>
          </a:blip>
          <a:srcRect l="5620" t="8778" r="5293" b="6147"/>
          <a:stretch/>
        </p:blipFill>
        <p:spPr bwMode="auto">
          <a:xfrm>
            <a:off x="1371" y="1287463"/>
            <a:ext cx="2324363" cy="311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391255"/>
      </p:ext>
    </p:extLst>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Cottage Food Products</a:t>
            </a: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sp>
        <p:nvSpPr>
          <p:cNvPr id="6" name="Content Placeholder 8"/>
          <p:cNvSpPr txBox="1">
            <a:spLocks/>
          </p:cNvSpPr>
          <p:nvPr/>
        </p:nvSpPr>
        <p:spPr>
          <a:xfrm>
            <a:off x="272954" y="1196976"/>
            <a:ext cx="8598091" cy="2060812"/>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lang="en-US" sz="1600" kern="0" noProof="0" dirty="0" smtClean="0">
              <a:solidFill>
                <a:srgbClr val="376092"/>
              </a:solidFill>
              <a:latin typeface="+mn-lt"/>
            </a:endParaRPr>
          </a:p>
          <a:p>
            <a:pPr marL="514350" marR="0" lvl="0" indent="-51435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800" kern="0" dirty="0" smtClean="0">
                <a:solidFill>
                  <a:srgbClr val="376092"/>
                </a:solidFill>
                <a:latin typeface="+mn-lt"/>
              </a:rPr>
              <a:t>California Department of Public Health</a:t>
            </a:r>
          </a:p>
          <a:p>
            <a:pPr marL="514350" marR="0" lvl="0" indent="-514350" algn="l" defTabSz="914400" rtl="0" eaLnBrk="0" fontAlgn="base" latinLnBrk="0" hangingPunct="0">
              <a:lnSpc>
                <a:spcPct val="100000"/>
              </a:lnSpc>
              <a:spcBef>
                <a:spcPct val="20000"/>
              </a:spcBef>
              <a:spcAft>
                <a:spcPct val="0"/>
              </a:spcAft>
              <a:buClrTx/>
              <a:buSzTx/>
              <a:tabLst/>
              <a:defRPr/>
            </a:pPr>
            <a:r>
              <a:rPr lang="en-US" sz="2800" kern="0" noProof="0" dirty="0" smtClean="0">
                <a:solidFill>
                  <a:srgbClr val="376092"/>
                </a:solidFill>
                <a:latin typeface="+mn-lt"/>
              </a:rPr>
              <a:t>	- add or delete food from the approved list </a:t>
            </a:r>
          </a:p>
          <a:p>
            <a:pPr marL="514350" marR="0" lvl="0" indent="-514350" algn="l" defTabSz="914400" rtl="0" eaLnBrk="0" fontAlgn="base" latinLnBrk="0" hangingPunct="0">
              <a:lnSpc>
                <a:spcPct val="100000"/>
              </a:lnSpc>
              <a:spcBef>
                <a:spcPct val="20000"/>
              </a:spcBef>
              <a:spcAft>
                <a:spcPct val="0"/>
              </a:spcAft>
              <a:buClrTx/>
              <a:buSzTx/>
              <a:tabLst/>
              <a:defRPr/>
            </a:pPr>
            <a:r>
              <a:rPr lang="en-US" sz="2800" kern="0" dirty="0" smtClean="0">
                <a:solidFill>
                  <a:srgbClr val="376092"/>
                </a:solidFill>
                <a:latin typeface="+mn-lt"/>
              </a:rPr>
              <a:t>	- list available on the website</a:t>
            </a:r>
          </a:p>
          <a:p>
            <a:pPr marL="514350" marR="0" lvl="0" indent="-514350" algn="l" defTabSz="914400" rtl="0" eaLnBrk="0" fontAlgn="base" latinLnBrk="0" hangingPunct="0">
              <a:lnSpc>
                <a:spcPct val="100000"/>
              </a:lnSpc>
              <a:spcBef>
                <a:spcPct val="20000"/>
              </a:spcBef>
              <a:spcAft>
                <a:spcPct val="0"/>
              </a:spcAft>
              <a:buClrTx/>
              <a:buSzTx/>
              <a:tabLst/>
              <a:defRPr/>
            </a:pPr>
            <a:r>
              <a:rPr lang="en-US" sz="2800" kern="0" noProof="0" dirty="0" smtClean="0">
                <a:solidFill>
                  <a:srgbClr val="376092"/>
                </a:solidFill>
                <a:latin typeface="+mn-lt"/>
              </a:rPr>
              <a:t>	</a:t>
            </a:r>
            <a:endParaRPr kumimoji="0" lang="en-US" sz="2800" b="0" i="0" u="none" strike="noStrike" kern="0" cap="none" spc="0" normalizeH="0" baseline="0" noProof="0" dirty="0">
              <a:ln>
                <a:noFill/>
              </a:ln>
              <a:solidFill>
                <a:srgbClr val="376092"/>
              </a:solidFill>
              <a:effectLst/>
              <a:uLnTx/>
              <a:uFillTx/>
              <a:latin typeface="+mn-lt"/>
            </a:endParaRPr>
          </a:p>
        </p:txBody>
      </p:sp>
      <p:pic>
        <p:nvPicPr>
          <p:cNvPr id="7" name="Picture 6" descr="EH-bread.jpg"/>
          <p:cNvPicPr>
            <a:picLocks noChangeAspect="1"/>
          </p:cNvPicPr>
          <p:nvPr/>
        </p:nvPicPr>
        <p:blipFill>
          <a:blip r:embed="rId3" cstate="print"/>
          <a:srcRect r="15913"/>
          <a:stretch>
            <a:fillRect/>
          </a:stretch>
        </p:blipFill>
        <p:spPr>
          <a:xfrm>
            <a:off x="133219" y="3674661"/>
            <a:ext cx="2737195" cy="2408828"/>
          </a:xfrm>
          <a:prstGeom prst="rect">
            <a:avLst/>
          </a:prstGeom>
        </p:spPr>
      </p:pic>
      <p:pic>
        <p:nvPicPr>
          <p:cNvPr id="8" name="Picture 7" descr="EH-raspberryjam.jpg"/>
          <p:cNvPicPr>
            <a:picLocks noChangeAspect="1"/>
          </p:cNvPicPr>
          <p:nvPr/>
        </p:nvPicPr>
        <p:blipFill>
          <a:blip r:embed="rId4" cstate="print"/>
          <a:srcRect l="4308" r="7191"/>
          <a:stretch>
            <a:fillRect/>
          </a:stretch>
        </p:blipFill>
        <p:spPr>
          <a:xfrm>
            <a:off x="2938654" y="3242339"/>
            <a:ext cx="2934269" cy="2402004"/>
          </a:xfrm>
          <a:prstGeom prst="rect">
            <a:avLst/>
          </a:prstGeom>
        </p:spPr>
      </p:pic>
      <p:pic>
        <p:nvPicPr>
          <p:cNvPr id="9" name="Picture 8" descr="chocchipcookies.jpg"/>
          <p:cNvPicPr>
            <a:picLocks noChangeAspect="1"/>
          </p:cNvPicPr>
          <p:nvPr/>
        </p:nvPicPr>
        <p:blipFill>
          <a:blip r:embed="rId5" cstate="print"/>
          <a:stretch>
            <a:fillRect/>
          </a:stretch>
        </p:blipFill>
        <p:spPr>
          <a:xfrm>
            <a:off x="5982106" y="3780431"/>
            <a:ext cx="2997674" cy="2197288"/>
          </a:xfrm>
          <a:prstGeom prst="rect">
            <a:avLst/>
          </a:prstGeom>
        </p:spPr>
      </p:pic>
    </p:spTree>
    <p:extLst>
      <p:ext uri="{BB962C8B-B14F-4D97-AF65-F5344CB8AC3E}">
        <p14:creationId xmlns:p14="http://schemas.microsoft.com/office/powerpoint/2010/main" val="2069235794"/>
      </p:ext>
    </p:extLst>
  </p:cSld>
  <p:clrMapOvr>
    <a:masterClrMapping/>
  </p:clrMapOvr>
  <p:transition spd="slow" advTm="44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Cottage Food Products</a:t>
            </a: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sp>
        <p:nvSpPr>
          <p:cNvPr id="6" name="Content Placeholder 8"/>
          <p:cNvSpPr txBox="1">
            <a:spLocks/>
          </p:cNvSpPr>
          <p:nvPr/>
        </p:nvSpPr>
        <p:spPr>
          <a:xfrm>
            <a:off x="163773" y="1269242"/>
            <a:ext cx="8666327" cy="4967785"/>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a:ln>
                <a:noFill/>
              </a:ln>
              <a:solidFill>
                <a:srgbClr val="376092"/>
              </a:solidFill>
              <a:effectLst/>
              <a:uLnTx/>
              <a:uFillTx/>
              <a:latin typeface="+mn-lt"/>
            </a:endParaRPr>
          </a:p>
        </p:txBody>
      </p:sp>
      <p:graphicFrame>
        <p:nvGraphicFramePr>
          <p:cNvPr id="8" name="Table 7"/>
          <p:cNvGraphicFramePr>
            <a:graphicFrameLocks noGrp="1"/>
          </p:cNvGraphicFramePr>
          <p:nvPr/>
        </p:nvGraphicFramePr>
        <p:xfrm>
          <a:off x="68241" y="1282890"/>
          <a:ext cx="8925633" cy="5398866"/>
        </p:xfrm>
        <a:graphic>
          <a:graphicData uri="http://schemas.openxmlformats.org/drawingml/2006/table">
            <a:tbl>
              <a:tblPr bandRow="1">
                <a:tableStyleId>{5C22544A-7EE6-4342-B048-85BDC9FD1C3A}</a:tableStyleId>
              </a:tblPr>
              <a:tblGrid>
                <a:gridCol w="2975211"/>
                <a:gridCol w="2975211"/>
                <a:gridCol w="2975211"/>
              </a:tblGrid>
              <a:tr h="1392071">
                <a:tc>
                  <a:txBody>
                    <a:bodyPr/>
                    <a:lstStyle/>
                    <a:p>
                      <a:r>
                        <a:rPr lang="en-US" sz="2200" dirty="0" smtClean="0">
                          <a:solidFill>
                            <a:srgbClr val="376092"/>
                          </a:solidFill>
                        </a:rPr>
                        <a:t>Baked goods w/o cream, custard or meat fillings</a:t>
                      </a:r>
                      <a:endParaRPr lang="en-US" sz="2200" dirty="0">
                        <a:solidFill>
                          <a:srgbClr val="376092"/>
                        </a:solidFill>
                      </a:endParaRPr>
                    </a:p>
                  </a:txBody>
                  <a:tcPr>
                    <a:solidFill>
                      <a:schemeClr val="accent1">
                        <a:lumMod val="20000"/>
                        <a:lumOff val="80000"/>
                      </a:schemeClr>
                    </a:solidFill>
                  </a:tcPr>
                </a:tc>
                <a:tc>
                  <a:txBody>
                    <a:bodyPr/>
                    <a:lstStyle/>
                    <a:p>
                      <a:r>
                        <a:rPr lang="en-US" sz="2200" dirty="0" smtClean="0">
                          <a:solidFill>
                            <a:srgbClr val="376092"/>
                          </a:solidFill>
                        </a:rPr>
                        <a:t>Chocolate covered nonperishable foods</a:t>
                      </a:r>
                      <a:r>
                        <a:rPr lang="en-US" sz="2200" baseline="0" dirty="0" smtClean="0">
                          <a:solidFill>
                            <a:srgbClr val="376092"/>
                          </a:solidFill>
                        </a:rPr>
                        <a:t> </a:t>
                      </a:r>
                      <a:r>
                        <a:rPr lang="en-US" sz="2200" dirty="0" smtClean="0">
                          <a:solidFill>
                            <a:srgbClr val="376092"/>
                          </a:solidFill>
                        </a:rPr>
                        <a:t> (nuts &amp; dried fruit)</a:t>
                      </a:r>
                      <a:endParaRPr lang="en-US" sz="2200" dirty="0">
                        <a:solidFill>
                          <a:srgbClr val="376092"/>
                        </a:solidFill>
                      </a:endParaRPr>
                    </a:p>
                  </a:txBody>
                  <a:tcPr>
                    <a:solidFill>
                      <a:schemeClr val="accent1">
                        <a:lumMod val="20000"/>
                        <a:lumOff val="80000"/>
                      </a:schemeClr>
                    </a:solidFill>
                  </a:tcPr>
                </a:tc>
                <a:tc>
                  <a:txBody>
                    <a:bodyPr/>
                    <a:lstStyle/>
                    <a:p>
                      <a:r>
                        <a:rPr lang="en-US" sz="2200" dirty="0" smtClean="0">
                          <a:solidFill>
                            <a:srgbClr val="376092"/>
                          </a:solidFill>
                        </a:rPr>
                        <a:t>Fruit:</a:t>
                      </a:r>
                      <a:r>
                        <a:rPr lang="en-US" sz="2200" baseline="0" dirty="0" smtClean="0">
                          <a:solidFill>
                            <a:srgbClr val="376092"/>
                          </a:solidFill>
                        </a:rPr>
                        <a:t> pies, empanadas &amp; fruit tamales</a:t>
                      </a:r>
                      <a:endParaRPr lang="en-US" sz="2200" dirty="0">
                        <a:solidFill>
                          <a:srgbClr val="376092"/>
                        </a:solidFill>
                      </a:endParaRPr>
                    </a:p>
                  </a:txBody>
                  <a:tcPr>
                    <a:solidFill>
                      <a:schemeClr val="accent1">
                        <a:lumMod val="20000"/>
                        <a:lumOff val="80000"/>
                      </a:schemeClr>
                    </a:solidFill>
                  </a:tcPr>
                </a:tc>
              </a:tr>
              <a:tr h="1070151">
                <a:tc>
                  <a:txBody>
                    <a:bodyPr/>
                    <a:lstStyle/>
                    <a:p>
                      <a:r>
                        <a:rPr lang="en-US" sz="2200" dirty="0" smtClean="0">
                          <a:solidFill>
                            <a:srgbClr val="376092"/>
                          </a:solidFill>
                        </a:rPr>
                        <a:t>Honey &amp; sweet</a:t>
                      </a:r>
                      <a:r>
                        <a:rPr lang="en-US" sz="2200" baseline="0" dirty="0" smtClean="0">
                          <a:solidFill>
                            <a:srgbClr val="376092"/>
                          </a:solidFill>
                        </a:rPr>
                        <a:t> sorghum syrup </a:t>
                      </a:r>
                      <a:endParaRPr lang="en-US" sz="2200" dirty="0">
                        <a:solidFill>
                          <a:srgbClr val="376092"/>
                        </a:solidFill>
                      </a:endParaRPr>
                    </a:p>
                  </a:txBody>
                  <a:tcPr>
                    <a:solidFill>
                      <a:schemeClr val="accent1">
                        <a:lumMod val="20000"/>
                        <a:lumOff val="80000"/>
                      </a:schemeClr>
                    </a:solidFill>
                  </a:tcPr>
                </a:tc>
                <a:tc>
                  <a:txBody>
                    <a:bodyPr/>
                    <a:lstStyle/>
                    <a:p>
                      <a:r>
                        <a:rPr lang="en-US" sz="2200" dirty="0" smtClean="0">
                          <a:solidFill>
                            <a:srgbClr val="376092"/>
                          </a:solidFill>
                        </a:rPr>
                        <a:t>Herb blends &amp; dried mole paste</a:t>
                      </a:r>
                      <a:endParaRPr lang="en-US" sz="2200" dirty="0">
                        <a:solidFill>
                          <a:srgbClr val="376092"/>
                        </a:solidFill>
                      </a:endParaRPr>
                    </a:p>
                  </a:txBody>
                  <a:tcPr>
                    <a:solidFill>
                      <a:schemeClr val="accent1">
                        <a:lumMod val="20000"/>
                        <a:lumOff val="80000"/>
                      </a:schemeClr>
                    </a:solidFill>
                  </a:tcPr>
                </a:tc>
                <a:tc>
                  <a:txBody>
                    <a:bodyPr/>
                    <a:lstStyle/>
                    <a:p>
                      <a:r>
                        <a:rPr lang="en-US" sz="2200" dirty="0" smtClean="0">
                          <a:solidFill>
                            <a:srgbClr val="376092"/>
                          </a:solidFill>
                        </a:rPr>
                        <a:t>Granola,</a:t>
                      </a:r>
                      <a:r>
                        <a:rPr lang="en-US" sz="2200" baseline="0" dirty="0" smtClean="0">
                          <a:solidFill>
                            <a:srgbClr val="376092"/>
                          </a:solidFill>
                        </a:rPr>
                        <a:t> cereals, trail mixes</a:t>
                      </a:r>
                      <a:endParaRPr lang="en-US" sz="2200" dirty="0">
                        <a:solidFill>
                          <a:srgbClr val="376092"/>
                        </a:solidFill>
                      </a:endParaRPr>
                    </a:p>
                  </a:txBody>
                  <a:tcPr>
                    <a:solidFill>
                      <a:schemeClr val="accent1">
                        <a:lumMod val="20000"/>
                        <a:lumOff val="80000"/>
                      </a:schemeClr>
                    </a:solidFill>
                  </a:tcPr>
                </a:tc>
              </a:tr>
              <a:tr h="1541018">
                <a:tc>
                  <a:txBody>
                    <a:bodyPr/>
                    <a:lstStyle/>
                    <a:p>
                      <a:r>
                        <a:rPr lang="en-US" sz="2200" dirty="0" smtClean="0">
                          <a:solidFill>
                            <a:srgbClr val="376092"/>
                          </a:solidFill>
                        </a:rPr>
                        <a:t>Roasted</a:t>
                      </a:r>
                      <a:r>
                        <a:rPr lang="en-US" sz="2200" baseline="0" dirty="0" smtClean="0">
                          <a:solidFill>
                            <a:srgbClr val="376092"/>
                          </a:solidFill>
                        </a:rPr>
                        <a:t> coffee and dried tea</a:t>
                      </a:r>
                      <a:endParaRPr lang="en-US" sz="2200" dirty="0">
                        <a:solidFill>
                          <a:srgbClr val="37609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376092"/>
                          </a:solidFill>
                        </a:rPr>
                        <a:t>Nut mixes and nut</a:t>
                      </a:r>
                      <a:r>
                        <a:rPr lang="en-US" sz="2200" baseline="0" dirty="0" smtClean="0">
                          <a:solidFill>
                            <a:srgbClr val="376092"/>
                          </a:solidFill>
                        </a:rPr>
                        <a:t> butters</a:t>
                      </a:r>
                      <a:endParaRPr lang="en-US" sz="2200" dirty="0" smtClean="0">
                        <a:solidFill>
                          <a:srgbClr val="376092"/>
                        </a:solidFill>
                      </a:endParaRPr>
                    </a:p>
                  </a:txBody>
                  <a:tcPr>
                    <a:solidFill>
                      <a:schemeClr val="accent1">
                        <a:lumMod val="20000"/>
                        <a:lumOff val="80000"/>
                      </a:schemeClr>
                    </a:solidFill>
                  </a:tcPr>
                </a:tc>
                <a:tc>
                  <a:txBody>
                    <a:bodyPr/>
                    <a:lstStyle/>
                    <a:p>
                      <a:r>
                        <a:rPr lang="en-US" sz="2200" dirty="0" smtClean="0">
                          <a:solidFill>
                            <a:srgbClr val="376092"/>
                          </a:solidFill>
                        </a:rPr>
                        <a:t>Jams, jelly,</a:t>
                      </a:r>
                      <a:r>
                        <a:rPr lang="en-US" sz="2200" baseline="0" dirty="0" smtClean="0">
                          <a:solidFill>
                            <a:srgbClr val="376092"/>
                          </a:solidFill>
                        </a:rPr>
                        <a:t> preserves, and fruit butter</a:t>
                      </a:r>
                      <a:endParaRPr lang="en-US" sz="2200" dirty="0">
                        <a:solidFill>
                          <a:srgbClr val="376092"/>
                        </a:solidFill>
                      </a:endParaRPr>
                    </a:p>
                  </a:txBody>
                  <a:tcPr>
                    <a:solidFill>
                      <a:schemeClr val="accent1">
                        <a:lumMod val="20000"/>
                        <a:lumOff val="80000"/>
                      </a:schemeClr>
                    </a:solidFill>
                  </a:tcPr>
                </a:tc>
              </a:tr>
              <a:tr h="656915">
                <a:tc>
                  <a:txBody>
                    <a:bodyPr/>
                    <a:lstStyle/>
                    <a:p>
                      <a:r>
                        <a:rPr lang="en-US" sz="2200" dirty="0" smtClean="0">
                          <a:solidFill>
                            <a:srgbClr val="376092"/>
                          </a:solidFill>
                        </a:rPr>
                        <a:t>Dry baking mixes</a:t>
                      </a:r>
                      <a:endParaRPr lang="en-US" sz="2200" dirty="0">
                        <a:solidFill>
                          <a:srgbClr val="37609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376092"/>
                          </a:solidFill>
                        </a:rPr>
                        <a:t>Dried</a:t>
                      </a:r>
                      <a:r>
                        <a:rPr lang="en-US" sz="2200" baseline="0" dirty="0" smtClean="0">
                          <a:solidFill>
                            <a:srgbClr val="376092"/>
                          </a:solidFill>
                        </a:rPr>
                        <a:t> Pasta</a:t>
                      </a:r>
                      <a:endParaRPr lang="en-US" sz="2200" dirty="0" smtClean="0">
                        <a:solidFill>
                          <a:srgbClr val="37609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376092"/>
                          </a:solidFill>
                        </a:rPr>
                        <a:t>Dried Fruit</a:t>
                      </a:r>
                    </a:p>
                  </a:txBody>
                  <a:tcPr>
                    <a:solidFill>
                      <a:schemeClr val="accent1">
                        <a:lumMod val="20000"/>
                        <a:lumOff val="80000"/>
                      </a:schemeClr>
                    </a:solidFill>
                  </a:tcPr>
                </a:tc>
              </a:tr>
              <a:tr h="738711">
                <a:tc>
                  <a:txBody>
                    <a:bodyPr/>
                    <a:lstStyle/>
                    <a:p>
                      <a:r>
                        <a:rPr lang="en-US" sz="2200" dirty="0" smtClean="0">
                          <a:solidFill>
                            <a:srgbClr val="376092"/>
                          </a:solidFill>
                        </a:rPr>
                        <a:t>Popcorn</a:t>
                      </a:r>
                      <a:endParaRPr lang="en-US" sz="2200" dirty="0">
                        <a:solidFill>
                          <a:srgbClr val="376092"/>
                        </a:solidFill>
                      </a:endParaRPr>
                    </a:p>
                  </a:txBody>
                  <a:tcPr>
                    <a:solidFill>
                      <a:schemeClr val="accent1">
                        <a:lumMod val="20000"/>
                        <a:lumOff val="80000"/>
                      </a:schemeClr>
                    </a:solidFill>
                  </a:tcPr>
                </a:tc>
                <a:tc>
                  <a:txBody>
                    <a:bodyPr/>
                    <a:lstStyle/>
                    <a:p>
                      <a:r>
                        <a:rPr lang="en-US" sz="2200" dirty="0" smtClean="0">
                          <a:solidFill>
                            <a:srgbClr val="376092"/>
                          </a:solidFill>
                        </a:rPr>
                        <a:t>Vinegar &amp; mustard</a:t>
                      </a:r>
                      <a:endParaRPr lang="en-US" sz="2200" dirty="0">
                        <a:solidFill>
                          <a:srgbClr val="376092"/>
                        </a:solidFill>
                      </a:endParaRPr>
                    </a:p>
                  </a:txBody>
                  <a:tcPr>
                    <a:solidFill>
                      <a:schemeClr val="accent1">
                        <a:lumMod val="20000"/>
                        <a:lumOff val="80000"/>
                      </a:schemeClr>
                    </a:solidFill>
                  </a:tcPr>
                </a:tc>
                <a:tc>
                  <a:txBody>
                    <a:bodyPr/>
                    <a:lstStyle/>
                    <a:p>
                      <a:r>
                        <a:rPr lang="en-US" sz="2200" dirty="0" smtClean="0">
                          <a:solidFill>
                            <a:srgbClr val="376092"/>
                          </a:solidFill>
                        </a:rPr>
                        <a:t>Waffle cones/</a:t>
                      </a:r>
                      <a:r>
                        <a:rPr lang="en-US" sz="2200" dirty="0" err="1" smtClean="0">
                          <a:solidFill>
                            <a:srgbClr val="376092"/>
                          </a:solidFill>
                        </a:rPr>
                        <a:t>pizelles</a:t>
                      </a:r>
                      <a:endParaRPr lang="en-US" sz="2200" dirty="0">
                        <a:solidFill>
                          <a:srgbClr val="376092"/>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1911889107"/>
      </p:ext>
    </p:extLst>
  </p:cSld>
  <p:clrMapOvr>
    <a:masterClrMapping/>
  </p:clrMapOvr>
  <p:transition spd="slow" advTm="44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0" y="0"/>
            <a:ext cx="9144000" cy="11430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Local Ordinances</a:t>
            </a:r>
          </a:p>
        </p:txBody>
      </p:sp>
      <p:sp>
        <p:nvSpPr>
          <p:cNvPr id="19459"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p>
        </p:txBody>
      </p:sp>
      <p:sp>
        <p:nvSpPr>
          <p:cNvPr id="5" name="Content Placeholder 8"/>
          <p:cNvSpPr txBox="1">
            <a:spLocks/>
          </p:cNvSpPr>
          <p:nvPr/>
        </p:nvSpPr>
        <p:spPr bwMode="auto">
          <a:xfrm>
            <a:off x="463550" y="1193800"/>
            <a:ext cx="8229600" cy="4705350"/>
          </a:xfrm>
          <a:prstGeom prst="rect">
            <a:avLst/>
          </a:prstGeom>
          <a:noFill/>
          <a:ln>
            <a:miter lim="800000"/>
            <a:headEnd/>
            <a:tailEnd/>
          </a:ln>
        </p:spPr>
        <p:txBody>
          <a:bodyPr/>
          <a:lstStyle/>
          <a:p>
            <a:pPr eaLnBrk="0" hangingPunct="0">
              <a:spcBef>
                <a:spcPct val="20000"/>
              </a:spcBef>
              <a:defRPr/>
            </a:pPr>
            <a:endParaRPr lang="en-US" sz="2400" b="1" kern="0" dirty="0">
              <a:solidFill>
                <a:srgbClr val="376092"/>
              </a:solidFill>
              <a:latin typeface="+mn-lt"/>
            </a:endParaRPr>
          </a:p>
          <a:p>
            <a:pPr eaLnBrk="0" hangingPunct="0">
              <a:spcBef>
                <a:spcPct val="20000"/>
              </a:spcBef>
              <a:defRPr/>
            </a:pPr>
            <a:endParaRPr lang="en-US" sz="2000" b="1" kern="0" dirty="0">
              <a:solidFill>
                <a:srgbClr val="376092"/>
              </a:solidFill>
              <a:latin typeface="+mn-lt"/>
            </a:endParaRPr>
          </a:p>
          <a:p>
            <a:pPr eaLnBrk="0" hangingPunct="0">
              <a:spcBef>
                <a:spcPct val="20000"/>
              </a:spcBef>
              <a:defRPr/>
            </a:pPr>
            <a:endParaRPr lang="en-US" sz="2000" b="1" kern="0" dirty="0">
              <a:solidFill>
                <a:srgbClr val="376092"/>
              </a:solidFill>
              <a:latin typeface="+mn-lt"/>
            </a:endParaRPr>
          </a:p>
          <a:p>
            <a:pPr>
              <a:spcBef>
                <a:spcPct val="20000"/>
              </a:spcBef>
              <a:buFontTx/>
              <a:buChar char="•"/>
              <a:defRPr/>
            </a:pPr>
            <a:endParaRPr lang="en-US" sz="2400" b="1" kern="0" dirty="0">
              <a:solidFill>
                <a:srgbClr val="376092"/>
              </a:solidFill>
              <a:latin typeface="+mn-lt"/>
              <a:cs typeface="Arial" charset="0"/>
            </a:endParaRPr>
          </a:p>
          <a:p>
            <a:pPr>
              <a:spcBef>
                <a:spcPct val="20000"/>
              </a:spcBef>
              <a:buFontTx/>
              <a:buChar char="•"/>
              <a:defRPr/>
            </a:pPr>
            <a:endParaRPr lang="en-US" sz="2400" b="1" kern="0" dirty="0">
              <a:solidFill>
                <a:srgbClr val="376092"/>
              </a:solidFill>
              <a:latin typeface="+mn-lt"/>
              <a:cs typeface="Arial" charset="0"/>
            </a:endParaRPr>
          </a:p>
          <a:p>
            <a:pPr>
              <a:spcBef>
                <a:spcPct val="20000"/>
              </a:spcBef>
              <a:defRPr/>
            </a:pPr>
            <a:endParaRPr lang="en-US" sz="2400" kern="0" dirty="0">
              <a:solidFill>
                <a:srgbClr val="376092"/>
              </a:solidFill>
              <a:latin typeface="+mn-lt"/>
              <a:cs typeface="Arial" charset="0"/>
            </a:endParaRPr>
          </a:p>
          <a:p>
            <a:pPr>
              <a:spcBef>
                <a:spcPct val="20000"/>
              </a:spcBef>
              <a:defRPr/>
            </a:pPr>
            <a:r>
              <a:rPr lang="en-US" sz="2400" kern="0" dirty="0">
                <a:solidFill>
                  <a:srgbClr val="376092"/>
                </a:solidFill>
                <a:latin typeface="+mn-lt"/>
                <a:cs typeface="Arial" charset="0"/>
              </a:rPr>
              <a:t>	</a:t>
            </a:r>
          </a:p>
          <a:p>
            <a:pPr>
              <a:spcBef>
                <a:spcPct val="20000"/>
              </a:spcBef>
              <a:buFontTx/>
              <a:buChar char="•"/>
              <a:defRPr/>
            </a:pPr>
            <a:endParaRPr lang="en-US" sz="2000" kern="0" dirty="0">
              <a:solidFill>
                <a:srgbClr val="376092"/>
              </a:solidFill>
              <a:latin typeface="+mn-lt"/>
              <a:cs typeface="Arial" charset="0"/>
            </a:endParaRPr>
          </a:p>
          <a:p>
            <a:pPr>
              <a:spcBef>
                <a:spcPct val="20000"/>
              </a:spcBef>
              <a:buFontTx/>
              <a:buChar char="•"/>
              <a:defRPr/>
            </a:pPr>
            <a:endParaRPr lang="en-US" sz="900" kern="0" dirty="0">
              <a:solidFill>
                <a:srgbClr val="376092"/>
              </a:solidFill>
              <a:latin typeface="+mn-lt"/>
              <a:cs typeface="Arial" charset="0"/>
            </a:endParaRPr>
          </a:p>
        </p:txBody>
      </p:sp>
      <p:sp>
        <p:nvSpPr>
          <p:cNvPr id="8" name="Content Placeholder 8"/>
          <p:cNvSpPr txBox="1">
            <a:spLocks/>
          </p:cNvSpPr>
          <p:nvPr/>
        </p:nvSpPr>
        <p:spPr bwMode="auto">
          <a:xfrm>
            <a:off x="313898" y="1424227"/>
            <a:ext cx="8488908" cy="4621731"/>
          </a:xfrm>
          <a:prstGeom prst="rect">
            <a:avLst/>
          </a:prstGeom>
          <a:noFill/>
          <a:ln w="9525">
            <a:noFill/>
            <a:miter lim="800000"/>
            <a:headEnd/>
            <a:tailEnd/>
          </a:ln>
        </p:spPr>
        <p:txBody>
          <a:bodyPr/>
          <a:lstStyle/>
          <a:p>
            <a:pPr eaLnBrk="0" hangingPunct="0">
              <a:spcBef>
                <a:spcPct val="20000"/>
              </a:spcBef>
            </a:pPr>
            <a:r>
              <a:rPr lang="en-US" sz="2800" dirty="0" smtClean="0">
                <a:solidFill>
                  <a:srgbClr val="376092"/>
                </a:solidFill>
                <a:latin typeface="+mn-lt"/>
              </a:rPr>
              <a:t>A city, county, or city and county shall not prohibit a CFO in any residential dwellings but shall do one of the following:</a:t>
            </a:r>
          </a:p>
          <a:p>
            <a:pPr marL="971550" lvl="1" indent="-514350" eaLnBrk="0" hangingPunct="0">
              <a:spcBef>
                <a:spcPct val="20000"/>
              </a:spcBef>
              <a:buFont typeface="+mj-lt"/>
              <a:buAutoNum type="alphaLcParenR"/>
            </a:pPr>
            <a:r>
              <a:rPr lang="en-US" sz="2800" dirty="0" smtClean="0">
                <a:solidFill>
                  <a:srgbClr val="376092"/>
                </a:solidFill>
                <a:latin typeface="+mn-lt"/>
              </a:rPr>
              <a:t>Classify a CFO as a permitted use of residential property for zoning purposes</a:t>
            </a:r>
          </a:p>
          <a:p>
            <a:pPr marL="971550" lvl="1" indent="-514350" eaLnBrk="0" hangingPunct="0">
              <a:spcBef>
                <a:spcPct val="20000"/>
              </a:spcBef>
              <a:buFont typeface="+mj-lt"/>
              <a:buAutoNum type="alphaLcParenR"/>
            </a:pPr>
            <a:r>
              <a:rPr lang="en-US" sz="2800" dirty="0" smtClean="0">
                <a:solidFill>
                  <a:srgbClr val="376092"/>
                </a:solidFill>
                <a:latin typeface="+mn-lt"/>
              </a:rPr>
              <a:t>Grant a nondiscretionary permit to use a residence as CFO that complies with local ordinances</a:t>
            </a:r>
          </a:p>
          <a:p>
            <a:pPr marL="971550" lvl="1" indent="-514350" eaLnBrk="0" hangingPunct="0">
              <a:spcBef>
                <a:spcPct val="20000"/>
              </a:spcBef>
              <a:buFont typeface="+mj-lt"/>
              <a:buAutoNum type="alphaLcParenR"/>
            </a:pPr>
            <a:r>
              <a:rPr lang="en-US" sz="2800" dirty="0" smtClean="0">
                <a:solidFill>
                  <a:srgbClr val="376092"/>
                </a:solidFill>
                <a:latin typeface="+mn-lt"/>
              </a:rPr>
              <a:t>Require any CFO to apply for a permit to use a residence for its operation</a:t>
            </a:r>
          </a:p>
          <a:p>
            <a:pPr marL="971550" lvl="1" indent="-514350" eaLnBrk="0" hangingPunct="0">
              <a:spcBef>
                <a:spcPct val="20000"/>
              </a:spcBef>
              <a:buFont typeface="Arial" pitchFamily="34" charset="0"/>
              <a:buChar char="•"/>
            </a:pPr>
            <a:endParaRPr lang="en-US" sz="3200" dirty="0" smtClean="0">
              <a:solidFill>
                <a:srgbClr val="376092"/>
              </a:solidFill>
              <a:latin typeface="+mn-lt"/>
            </a:endParaRPr>
          </a:p>
          <a:p>
            <a:pPr marL="971550" lvl="1" indent="-514350" eaLnBrk="0" hangingPunct="0">
              <a:spcBef>
                <a:spcPct val="20000"/>
              </a:spcBef>
              <a:buFont typeface="Arial" pitchFamily="34" charset="0"/>
              <a:buChar char="•"/>
            </a:pPr>
            <a:endParaRPr lang="en-US" sz="3200" dirty="0" smtClean="0">
              <a:solidFill>
                <a:srgbClr val="376092"/>
              </a:solidFill>
              <a:latin typeface="+mn-lt"/>
            </a:endParaRPr>
          </a:p>
          <a:p>
            <a:pPr eaLnBrk="0" hangingPunct="0">
              <a:spcBef>
                <a:spcPct val="20000"/>
              </a:spcBef>
            </a:pPr>
            <a:endParaRPr lang="en-US" sz="2000" dirty="0">
              <a:solidFill>
                <a:srgbClr val="376092"/>
              </a:solidFill>
              <a:cs typeface="Arial" charset="0"/>
            </a:endParaRPr>
          </a:p>
          <a:p>
            <a:pPr>
              <a:spcBef>
                <a:spcPct val="20000"/>
              </a:spcBef>
              <a:buFontTx/>
              <a:buChar char="•"/>
            </a:pPr>
            <a:endParaRPr lang="en-US" sz="900" dirty="0">
              <a:solidFill>
                <a:srgbClr val="376092"/>
              </a:solidFill>
              <a:cs typeface="Arial" charset="0"/>
            </a:endParaRPr>
          </a:p>
        </p:txBody>
      </p:sp>
    </p:spTree>
    <p:extLst>
      <p:ext uri="{BB962C8B-B14F-4D97-AF65-F5344CB8AC3E}">
        <p14:creationId xmlns:p14="http://schemas.microsoft.com/office/powerpoint/2010/main" val="1741915432"/>
      </p:ext>
    </p:extLst>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500"/>
                                        <p:tgtEl>
                                          <p:spTgt spid="8">
                                            <p:txEl>
                                              <p:pRg st="2" end="2"/>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bwMode="auto">
          <a:xfrm>
            <a:off x="0" y="0"/>
            <a:ext cx="9144000" cy="11430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Registered Or Permitted Area</a:t>
            </a:r>
          </a:p>
        </p:txBody>
      </p:sp>
      <p:sp>
        <p:nvSpPr>
          <p:cNvPr id="9" name="Content Placeholder 8"/>
          <p:cNvSpPr>
            <a:spLocks noGrp="1"/>
          </p:cNvSpPr>
          <p:nvPr>
            <p:ph idx="1"/>
          </p:nvPr>
        </p:nvSpPr>
        <p:spPr>
          <a:xfrm>
            <a:off x="2947916" y="1958453"/>
            <a:ext cx="6032311" cy="3643952"/>
          </a:xfrm>
        </p:spPr>
        <p:txBody>
          <a:bodyPr/>
          <a:lstStyle/>
          <a:p>
            <a:r>
              <a:rPr lang="en-US" sz="2800" dirty="0" smtClean="0">
                <a:solidFill>
                  <a:srgbClr val="376092"/>
                </a:solidFill>
              </a:rPr>
              <a:t>A portion of a private home that contains the private home’s kitchen</a:t>
            </a:r>
          </a:p>
          <a:p>
            <a:endParaRPr lang="en-US" sz="2800" dirty="0" smtClean="0">
              <a:solidFill>
                <a:srgbClr val="376092"/>
              </a:solidFill>
            </a:endParaRPr>
          </a:p>
          <a:p>
            <a:r>
              <a:rPr lang="en-US" sz="2800" dirty="0" smtClean="0">
                <a:solidFill>
                  <a:srgbClr val="376092"/>
                </a:solidFill>
              </a:rPr>
              <a:t>Attached rooms within the home that are used exclusively for storage</a:t>
            </a:r>
          </a:p>
          <a:p>
            <a:pPr lvl="1">
              <a:buNone/>
            </a:pPr>
            <a:endParaRPr lang="en-US" dirty="0">
              <a:solidFill>
                <a:srgbClr val="376092"/>
              </a:solidFill>
            </a:endParaRP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pic>
        <p:nvPicPr>
          <p:cNvPr id="10" name="Picture 9" descr="MH900430880.JPG"/>
          <p:cNvPicPr>
            <a:picLocks noChangeAspect="1"/>
          </p:cNvPicPr>
          <p:nvPr/>
        </p:nvPicPr>
        <p:blipFill>
          <a:blip r:embed="rId3" cstate="print"/>
          <a:stretch>
            <a:fillRect/>
          </a:stretch>
        </p:blipFill>
        <p:spPr>
          <a:xfrm>
            <a:off x="212746" y="1378424"/>
            <a:ext cx="2144903" cy="2265528"/>
          </a:xfrm>
          <a:prstGeom prst="rect">
            <a:avLst/>
          </a:prstGeom>
        </p:spPr>
      </p:pic>
      <p:pic>
        <p:nvPicPr>
          <p:cNvPr id="11" name="Picture 10" descr="MH900430542.JPG"/>
          <p:cNvPicPr>
            <a:picLocks noChangeAspect="1"/>
          </p:cNvPicPr>
          <p:nvPr/>
        </p:nvPicPr>
        <p:blipFill>
          <a:blip r:embed="rId4" cstate="print"/>
          <a:srcRect l="16053" r="17375"/>
          <a:stretch>
            <a:fillRect/>
          </a:stretch>
        </p:blipFill>
        <p:spPr>
          <a:xfrm>
            <a:off x="191069" y="3780429"/>
            <a:ext cx="2183641" cy="2465625"/>
          </a:xfrm>
          <a:prstGeom prst="rect">
            <a:avLst/>
          </a:prstGeom>
        </p:spPr>
      </p:pic>
    </p:spTree>
  </p:cSld>
  <p:clrMapOvr>
    <a:masterClrMapping/>
  </p:clrMapOvr>
  <p:transition spd="slow" advTm="44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CFO Requirements &amp; Limitations</a:t>
            </a: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sp>
        <p:nvSpPr>
          <p:cNvPr id="6" name="Content Placeholder 8"/>
          <p:cNvSpPr txBox="1">
            <a:spLocks/>
          </p:cNvSpPr>
          <p:nvPr/>
        </p:nvSpPr>
        <p:spPr>
          <a:xfrm>
            <a:off x="95534" y="1228298"/>
            <a:ext cx="7083188" cy="5377218"/>
          </a:xfrm>
          <a:prstGeom prst="rect">
            <a:avLst/>
          </a:prstGeom>
        </p:spPr>
        <p:txBody>
          <a:bodyPr/>
          <a:lstStyle/>
          <a:p>
            <a:pPr marL="571500" marR="0" lvl="0" indent="-571500" algn="l" defTabSz="914400" rtl="0" eaLnBrk="0" fontAlgn="base" latinLnBrk="0" hangingPunct="0">
              <a:lnSpc>
                <a:spcPct val="100000"/>
              </a:lnSpc>
              <a:spcBef>
                <a:spcPct val="20000"/>
              </a:spcBef>
              <a:spcAft>
                <a:spcPct val="0"/>
              </a:spcAft>
              <a:buClrTx/>
              <a:buSzTx/>
              <a:buFont typeface="+mj-lt"/>
              <a:buAutoNum type="romanUcPeriod"/>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7" name="Content Placeholder 8"/>
          <p:cNvSpPr txBox="1">
            <a:spLocks/>
          </p:cNvSpPr>
          <p:nvPr/>
        </p:nvSpPr>
        <p:spPr>
          <a:xfrm>
            <a:off x="163773" y="1257866"/>
            <a:ext cx="8761864" cy="4760797"/>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endParaRPr lang="en-US" sz="2800" kern="0" dirty="0" smtClean="0">
              <a:solidFill>
                <a:srgbClr val="376092"/>
              </a:solidFill>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3678083629"/>
              </p:ext>
            </p:extLst>
          </p:nvPr>
        </p:nvGraphicFramePr>
        <p:xfrm>
          <a:off x="3215054" y="2497594"/>
          <a:ext cx="5527344" cy="3019062"/>
        </p:xfrm>
        <a:graphic>
          <a:graphicData uri="http://schemas.openxmlformats.org/drawingml/2006/table">
            <a:tbl>
              <a:tblPr firstRow="1" bandRow="1">
                <a:tableStyleId>{2D5ABB26-0587-4C30-8999-92F81FD0307C}</a:tableStyleId>
              </a:tblPr>
              <a:tblGrid>
                <a:gridCol w="2763672"/>
                <a:gridCol w="2763672"/>
              </a:tblGrid>
              <a:tr h="885462">
                <a:tc>
                  <a:txBody>
                    <a:bodyPr/>
                    <a:lstStyle/>
                    <a:p>
                      <a:pPr algn="ctr"/>
                      <a:r>
                        <a:rPr lang="en-US" sz="3200" dirty="0" smtClean="0">
                          <a:solidFill>
                            <a:srgbClr val="376092"/>
                          </a:solidFill>
                        </a:rPr>
                        <a:t>2013</a:t>
                      </a:r>
                      <a:endParaRPr lang="en-US" sz="3200" dirty="0">
                        <a:solidFill>
                          <a:srgbClr val="376092"/>
                        </a:solidFill>
                      </a:endParaRPr>
                    </a:p>
                  </a:txBody>
                  <a:tcPr/>
                </a:tc>
                <a:tc>
                  <a:txBody>
                    <a:bodyPr/>
                    <a:lstStyle/>
                    <a:p>
                      <a:pPr algn="ctr"/>
                      <a:r>
                        <a:rPr lang="en-US" sz="3200" dirty="0" smtClean="0">
                          <a:solidFill>
                            <a:srgbClr val="376092"/>
                          </a:solidFill>
                        </a:rPr>
                        <a:t>$35,000</a:t>
                      </a:r>
                      <a:endParaRPr lang="en-US" sz="3200" dirty="0">
                        <a:solidFill>
                          <a:srgbClr val="376092"/>
                        </a:solidFill>
                      </a:endParaRPr>
                    </a:p>
                  </a:txBody>
                  <a:tcPr/>
                </a:tc>
              </a:tr>
              <a:tr h="885462">
                <a:tc>
                  <a:txBody>
                    <a:bodyPr/>
                    <a:lstStyle/>
                    <a:p>
                      <a:pPr algn="ctr"/>
                      <a:r>
                        <a:rPr lang="en-US" sz="3200" dirty="0" smtClean="0">
                          <a:solidFill>
                            <a:srgbClr val="376092"/>
                          </a:solidFill>
                        </a:rPr>
                        <a:t>2014</a:t>
                      </a:r>
                      <a:endParaRPr lang="en-US" sz="3200" dirty="0">
                        <a:solidFill>
                          <a:srgbClr val="37609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376092"/>
                          </a:solidFill>
                        </a:rPr>
                        <a:t>$45,000</a:t>
                      </a:r>
                    </a:p>
                    <a:p>
                      <a:pPr algn="ctr"/>
                      <a:endParaRPr lang="en-US" sz="3200" dirty="0">
                        <a:solidFill>
                          <a:srgbClr val="376092"/>
                        </a:solidFill>
                      </a:endParaRPr>
                    </a:p>
                  </a:txBody>
                  <a:tcPr/>
                </a:tc>
              </a:tr>
              <a:tr h="885462">
                <a:tc>
                  <a:txBody>
                    <a:bodyPr/>
                    <a:lstStyle/>
                    <a:p>
                      <a:pPr algn="ctr"/>
                      <a:r>
                        <a:rPr lang="en-US" sz="3200" dirty="0" smtClean="0">
                          <a:solidFill>
                            <a:srgbClr val="376092"/>
                          </a:solidFill>
                        </a:rPr>
                        <a:t>2015</a:t>
                      </a:r>
                      <a:endParaRPr lang="en-US" sz="3200" dirty="0">
                        <a:solidFill>
                          <a:srgbClr val="37609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376092"/>
                          </a:solidFill>
                        </a:rPr>
                        <a:t>$50,000</a:t>
                      </a:r>
                    </a:p>
                    <a:p>
                      <a:pPr algn="ctr"/>
                      <a:endParaRPr lang="en-US" sz="3200" dirty="0">
                        <a:solidFill>
                          <a:srgbClr val="376092"/>
                        </a:solidFill>
                      </a:endParaRPr>
                    </a:p>
                  </a:txBody>
                  <a:tcPr/>
                </a:tc>
              </a:tr>
            </a:tbl>
          </a:graphicData>
        </a:graphic>
      </p:graphicFrame>
      <p:sp>
        <p:nvSpPr>
          <p:cNvPr id="9" name="Rectangle 8"/>
          <p:cNvSpPr/>
          <p:nvPr/>
        </p:nvSpPr>
        <p:spPr>
          <a:xfrm>
            <a:off x="388961" y="1464884"/>
            <a:ext cx="8516204" cy="584775"/>
          </a:xfrm>
          <a:prstGeom prst="rect">
            <a:avLst/>
          </a:prstGeom>
        </p:spPr>
        <p:txBody>
          <a:bodyPr wrap="square">
            <a:spAutoFit/>
          </a:bodyPr>
          <a:lstStyle/>
          <a:p>
            <a:r>
              <a:rPr lang="en-US" sz="3200" kern="0" dirty="0" smtClean="0">
                <a:solidFill>
                  <a:srgbClr val="376092"/>
                </a:solidFill>
              </a:rPr>
              <a:t>Not to exceed the gross annual sales amoun</a:t>
            </a:r>
            <a:r>
              <a:rPr lang="en-US" sz="2800" kern="0" dirty="0" smtClean="0">
                <a:solidFill>
                  <a:srgbClr val="376092"/>
                </a:solidFill>
              </a:rPr>
              <a:t>t:</a:t>
            </a:r>
            <a:endParaRPr lang="en-US" sz="2800" dirty="0"/>
          </a:p>
        </p:txBody>
      </p:sp>
      <p:pic>
        <p:nvPicPr>
          <p:cNvPr id="3074" name="Picture 2" descr="C:\Users\mdeocampo\AppData\Local\Microsoft\Windows\Temporary Internet Files\Content.IE5\UB8TRU5A\MP9004485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2123612"/>
            <a:ext cx="2747418" cy="4121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4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0" y="0"/>
            <a:ext cx="9144000" cy="1155700"/>
          </a:xfrm>
          <a:prstGeom prst="rect">
            <a:avLst/>
          </a:prstGeom>
          <a:solidFill>
            <a:srgbClr val="E46C0A"/>
          </a:solidFill>
          <a:ln>
            <a:miter lim="800000"/>
            <a:headEnd/>
            <a:tailEnd/>
          </a:ln>
        </p:spPr>
        <p:txBody>
          <a:bodyPr anchor="ctr"/>
          <a:lstStyle/>
          <a:p>
            <a:pPr eaLnBrk="1" hangingPunct="1"/>
            <a:r>
              <a:rPr lang="en-US" sz="3600" dirty="0" smtClean="0">
                <a:solidFill>
                  <a:schemeClr val="bg1"/>
                </a:solidFill>
              </a:rPr>
              <a:t>CFO Requirements</a:t>
            </a:r>
          </a:p>
        </p:txBody>
      </p:sp>
      <p:sp>
        <p:nvSpPr>
          <p:cNvPr id="76802" name="Rectangle 4"/>
          <p:cNvSpPr>
            <a:spLocks noChangeArrowheads="1"/>
          </p:cNvSpPr>
          <p:nvPr/>
        </p:nvSpPr>
        <p:spPr bwMode="auto">
          <a:xfrm>
            <a:off x="0" y="1120775"/>
            <a:ext cx="9144000" cy="76200"/>
          </a:xfrm>
          <a:prstGeom prst="rect">
            <a:avLst/>
          </a:prstGeom>
          <a:solidFill>
            <a:srgbClr val="4F81BD"/>
          </a:solidFill>
          <a:ln w="9525">
            <a:noFill/>
            <a:miter lim="800000"/>
            <a:headEnd/>
            <a:tailEnd/>
          </a:ln>
        </p:spPr>
        <p:txBody>
          <a:bodyPr wrap="none" anchor="ctr"/>
          <a:lstStyle/>
          <a:p>
            <a:endParaRPr lang="en-US">
              <a:latin typeface="Calibri" pitchFamily="34" charset="0"/>
            </a:endParaRPr>
          </a:p>
        </p:txBody>
      </p:sp>
      <p:sp>
        <p:nvSpPr>
          <p:cNvPr id="5" name="TextBox 4"/>
          <p:cNvSpPr txBox="1"/>
          <p:nvPr/>
        </p:nvSpPr>
        <p:spPr>
          <a:xfrm>
            <a:off x="650875" y="1287463"/>
            <a:ext cx="7916863" cy="1754187"/>
          </a:xfrm>
          <a:prstGeom prst="rect">
            <a:avLst/>
          </a:prstGeom>
          <a:noFill/>
        </p:spPr>
        <p:txBody>
          <a:bodyPr>
            <a:spAutoFit/>
          </a:bodyPr>
          <a:lstStyle/>
          <a:p>
            <a:pPr marL="225425" indent="-225425" fontAlgn="auto">
              <a:spcBef>
                <a:spcPts val="0"/>
              </a:spcBef>
              <a:spcAft>
                <a:spcPts val="0"/>
              </a:spcAft>
              <a:defRPr/>
            </a:pPr>
            <a:endParaRPr lang="en-US" sz="1200" dirty="0">
              <a:solidFill>
                <a:srgbClr val="376092"/>
              </a:solidFill>
              <a:latin typeface="+mn-lt"/>
            </a:endParaRPr>
          </a:p>
          <a:p>
            <a:pPr marL="225425" indent="-225425" fontAlgn="auto">
              <a:spcBef>
                <a:spcPts val="0"/>
              </a:spcBef>
              <a:spcAft>
                <a:spcPts val="0"/>
              </a:spcAft>
              <a:defRPr/>
            </a:pPr>
            <a:endParaRPr lang="en-US" sz="2400"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a:p>
            <a:pPr fontAlgn="auto">
              <a:spcBef>
                <a:spcPts val="0"/>
              </a:spcBef>
              <a:spcAft>
                <a:spcPts val="0"/>
              </a:spcAft>
              <a:defRPr/>
            </a:pPr>
            <a:endParaRPr lang="en-US" dirty="0">
              <a:solidFill>
                <a:srgbClr val="376092"/>
              </a:solidFill>
              <a:latin typeface="+mn-lt"/>
            </a:endParaRPr>
          </a:p>
        </p:txBody>
      </p:sp>
      <p:sp>
        <p:nvSpPr>
          <p:cNvPr id="6" name="Content Placeholder 8"/>
          <p:cNvSpPr txBox="1">
            <a:spLocks/>
          </p:cNvSpPr>
          <p:nvPr/>
        </p:nvSpPr>
        <p:spPr>
          <a:xfrm>
            <a:off x="95534" y="1228298"/>
            <a:ext cx="7083188" cy="5377218"/>
          </a:xfrm>
          <a:prstGeom prst="rect">
            <a:avLst/>
          </a:prstGeom>
        </p:spPr>
        <p:txBody>
          <a:bodyPr/>
          <a:lstStyle/>
          <a:p>
            <a:pPr marL="571500" marR="0" lvl="0" indent="-571500" algn="l" defTabSz="914400" rtl="0" eaLnBrk="0" fontAlgn="base" latinLnBrk="0" hangingPunct="0">
              <a:lnSpc>
                <a:spcPct val="100000"/>
              </a:lnSpc>
              <a:spcBef>
                <a:spcPct val="20000"/>
              </a:spcBef>
              <a:spcAft>
                <a:spcPct val="0"/>
              </a:spcAft>
              <a:buClrTx/>
              <a:buSzTx/>
              <a:buFont typeface="+mj-lt"/>
              <a:buAutoNum type="romanUcPeriod"/>
              <a:tabLst/>
              <a:defRPr/>
            </a:pPr>
            <a:endParaRPr kumimoji="0" lang="en-US" sz="2800" b="0" i="0" u="none" strike="noStrike" kern="0" cap="none" spc="0" normalizeH="0" baseline="0" noProof="0" dirty="0">
              <a:ln>
                <a:noFill/>
              </a:ln>
              <a:solidFill>
                <a:srgbClr val="376092"/>
              </a:solidFill>
              <a:effectLst/>
              <a:uLnTx/>
              <a:uFillTx/>
              <a:latin typeface="+mn-lt"/>
            </a:endParaRPr>
          </a:p>
        </p:txBody>
      </p:sp>
      <p:sp>
        <p:nvSpPr>
          <p:cNvPr id="7" name="Content Placeholder 8"/>
          <p:cNvSpPr txBox="1">
            <a:spLocks/>
          </p:cNvSpPr>
          <p:nvPr/>
        </p:nvSpPr>
        <p:spPr>
          <a:xfrm>
            <a:off x="3343707" y="1741225"/>
            <a:ext cx="5551583" cy="4351364"/>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buFont typeface="Wingdings" pitchFamily="2" charset="2"/>
              <a:buChar char="ü"/>
              <a:tabLst/>
              <a:defRPr/>
            </a:pPr>
            <a:r>
              <a:rPr lang="en-US" sz="2800" kern="0" dirty="0" smtClean="0">
                <a:solidFill>
                  <a:srgbClr val="376092"/>
                </a:solidFill>
                <a:latin typeface="+mn-lt"/>
              </a:rPr>
              <a:t>Meet the registration or permitting requirements </a:t>
            </a:r>
          </a:p>
          <a:p>
            <a:pPr marL="514350" marR="0" lvl="0" indent="-514350" algn="l" defTabSz="914400" rtl="0" eaLnBrk="0" fontAlgn="base" latinLnBrk="0" hangingPunct="0">
              <a:lnSpc>
                <a:spcPct val="100000"/>
              </a:lnSpc>
              <a:spcBef>
                <a:spcPct val="20000"/>
              </a:spcBef>
              <a:spcAft>
                <a:spcPct val="0"/>
              </a:spcAft>
              <a:buClrTx/>
              <a:buSzTx/>
              <a:buFont typeface="Wingdings" pitchFamily="2" charset="2"/>
              <a:buChar char="ü"/>
              <a:tabLst/>
              <a:defRPr/>
            </a:pPr>
            <a:r>
              <a:rPr lang="en-US" sz="2800" kern="0" dirty="0" smtClean="0">
                <a:solidFill>
                  <a:srgbClr val="376092"/>
                </a:solidFill>
                <a:latin typeface="+mn-lt"/>
              </a:rPr>
              <a:t>Prepare only foods on the approved list</a:t>
            </a:r>
          </a:p>
          <a:p>
            <a:pPr marL="514350" marR="0" lvl="0" indent="-514350" algn="l" defTabSz="914400" rtl="0" eaLnBrk="0" fontAlgn="base" latinLnBrk="0" hangingPunct="0">
              <a:lnSpc>
                <a:spcPct val="100000"/>
              </a:lnSpc>
              <a:spcBef>
                <a:spcPct val="20000"/>
              </a:spcBef>
              <a:spcAft>
                <a:spcPct val="0"/>
              </a:spcAft>
              <a:buClrTx/>
              <a:buSzTx/>
              <a:buFont typeface="Wingdings" pitchFamily="2" charset="2"/>
              <a:buChar char="ü"/>
              <a:tabLst/>
              <a:defRPr/>
            </a:pPr>
            <a:r>
              <a:rPr lang="en-US" sz="2800" kern="0" dirty="0" smtClean="0">
                <a:solidFill>
                  <a:srgbClr val="376092"/>
                </a:solidFill>
                <a:latin typeface="+mn-lt"/>
              </a:rPr>
              <a:t>Label cottage food products in accordance with the state and federal regulations</a:t>
            </a:r>
          </a:p>
          <a:p>
            <a:pPr marL="514350" marR="0" lvl="0" indent="-514350" algn="l" defTabSz="914400" rtl="0" eaLnBrk="0" fontAlgn="base" latinLnBrk="0" hangingPunct="0">
              <a:lnSpc>
                <a:spcPct val="100000"/>
              </a:lnSpc>
              <a:spcBef>
                <a:spcPct val="20000"/>
              </a:spcBef>
              <a:spcAft>
                <a:spcPct val="0"/>
              </a:spcAft>
              <a:buClrTx/>
              <a:buSzTx/>
              <a:buFont typeface="Wingdings" pitchFamily="2" charset="2"/>
              <a:buChar char="ü"/>
              <a:tabLst/>
              <a:defRPr/>
            </a:pPr>
            <a:r>
              <a:rPr lang="en-US" sz="2800" kern="0" dirty="0" smtClean="0">
                <a:solidFill>
                  <a:srgbClr val="376092"/>
                </a:solidFill>
              </a:rPr>
              <a:t>Meet the food preparation and sanitation requirements</a:t>
            </a:r>
            <a:endParaRPr lang="en-US" sz="2800" kern="0" dirty="0" smtClean="0">
              <a:solidFill>
                <a:srgbClr val="376092"/>
              </a:solidFill>
              <a:latin typeface="+mn-lt"/>
            </a:endParaRPr>
          </a:p>
          <a:p>
            <a:pPr marL="514350" marR="0" lvl="0" indent="-514350" algn="l" defTabSz="914400" rtl="0" eaLnBrk="0" fontAlgn="base" latinLnBrk="0" hangingPunct="0">
              <a:lnSpc>
                <a:spcPct val="100000"/>
              </a:lnSpc>
              <a:spcBef>
                <a:spcPct val="20000"/>
              </a:spcBef>
              <a:spcAft>
                <a:spcPct val="0"/>
              </a:spcAft>
              <a:buClrTx/>
              <a:buSzTx/>
              <a:tabLst/>
              <a:defRPr/>
            </a:pPr>
            <a:endParaRPr lang="en-US" sz="2800" kern="0" dirty="0" smtClean="0">
              <a:solidFill>
                <a:srgbClr val="376092"/>
              </a:solidFill>
              <a:latin typeface="+mn-lt"/>
            </a:endParaRPr>
          </a:p>
        </p:txBody>
      </p:sp>
      <p:pic>
        <p:nvPicPr>
          <p:cNvPr id="8" name="Picture 7" descr="EH-kneadingdough.jpg"/>
          <p:cNvPicPr>
            <a:picLocks noChangeAspect="1"/>
          </p:cNvPicPr>
          <p:nvPr/>
        </p:nvPicPr>
        <p:blipFill>
          <a:blip r:embed="rId3" cstate="print"/>
          <a:stretch>
            <a:fillRect/>
          </a:stretch>
        </p:blipFill>
        <p:spPr>
          <a:xfrm>
            <a:off x="241253" y="2020961"/>
            <a:ext cx="2761255" cy="3247073"/>
          </a:xfrm>
          <a:prstGeom prst="rect">
            <a:avLst/>
          </a:prstGeom>
        </p:spPr>
      </p:pic>
    </p:spTree>
    <p:extLst>
      <p:ext uri="{BB962C8B-B14F-4D97-AF65-F5344CB8AC3E}">
        <p14:creationId xmlns:p14="http://schemas.microsoft.com/office/powerpoint/2010/main" val="4168526841"/>
      </p:ext>
    </p:extLst>
  </p:cSld>
  <p:clrMapOvr>
    <a:masterClrMapping/>
  </p:clrMapOvr>
  <p:transition spd="slow" advTm="4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lide(fromBottom)">
                                      <p:cBhvr>
                                        <p:cTn id="11" dur="500"/>
                                        <p:tgtEl>
                                          <p:spTgt spid="7">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slide(fromBottom)">
                                      <p:cBhvr>
                                        <p:cTn id="15" dur="500"/>
                                        <p:tgtEl>
                                          <p:spTgt spid="7">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BUILD" val="2"/>
  <p:tag name="PRESGUID" val="{214c3fd1-8104-4afc-82fc-bdfae7c91f09}"/>
  <p:tag name="PRESTAG" val="3"/>
  <p:tag name="LASTINITEXER" val="9"/>
  <p:tag name="LASTEXERCISE" val="9"/>
  <p:tag name="SESGUID" val="{f50faa18-a55a-4533-9e5c-b0dbf7665a74}"/>
  <p:tag name="SESIDS" val="38"/>
  <p:tag name="LASTSLIDESHOWN" val="Slide320"/>
  <p:tag name="LASTINITSLIDE" val="Slide320"/>
</p:tagLst>
</file>

<file path=ppt/theme/theme1.xml><?xml version="1.0" encoding="utf-8"?>
<a:theme xmlns:a="http://schemas.openxmlformats.org/drawingml/2006/main" name="General Staff Meeting (April 28, 2009)">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eneral Staff Meeting (April 28,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Staff Meeting (April 28,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Staff Meeting (April 28,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Staff Meeting (April 28,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Staff Meeting (April 28,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Staff Meeting (April 28,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Staff Meeting (April 28,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Staff Meeting (April 28,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Staff Meeting (April 28,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Staff Meeting (April 28,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Staff Meeting (April 28,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Staff Meeting (April 28,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Staff Meeting (April 28,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 Staff Meeting (April 28, 2009)</Template>
  <TotalTime>41359</TotalTime>
  <Words>1709</Words>
  <Application>Microsoft Office PowerPoint</Application>
  <PresentationFormat>On-screen Show (4:3)</PresentationFormat>
  <Paragraphs>324</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General Staff Meeting (April 28, 2009)</vt:lpstr>
      <vt:lpstr>COTTAGE FOOD</vt:lpstr>
      <vt:lpstr>California Homemade Food Act (AB 1616)</vt:lpstr>
      <vt:lpstr>POTENTIALLY HAZARDOUS FOOD</vt:lpstr>
      <vt:lpstr>Cottage Food Products</vt:lpstr>
      <vt:lpstr>Cottage Food Products</vt:lpstr>
      <vt:lpstr>Local Ordinances</vt:lpstr>
      <vt:lpstr>Registered Or Permitted Area</vt:lpstr>
      <vt:lpstr>CFO Requirements &amp; Limitations</vt:lpstr>
      <vt:lpstr>CFO Requirements</vt:lpstr>
      <vt:lpstr>Types of CFO</vt:lpstr>
      <vt:lpstr>Class A CFO</vt:lpstr>
      <vt:lpstr>Class A CFO</vt:lpstr>
      <vt:lpstr>Class B CFO</vt:lpstr>
      <vt:lpstr>Class B CFO</vt:lpstr>
      <vt:lpstr>LABELING REQUIREMENTS</vt:lpstr>
      <vt:lpstr>Class A CFO (Primary display panel)</vt:lpstr>
      <vt:lpstr>Class B CFO (Primary display panel)</vt:lpstr>
      <vt:lpstr>Class B CFO (Primary display panel)</vt:lpstr>
      <vt:lpstr>Class B CFO (White Pages)</vt:lpstr>
      <vt:lpstr> Class B CFO  </vt:lpstr>
      <vt:lpstr>Operational Requirements</vt:lpstr>
      <vt:lpstr>Minor amendments to the Cottage Food Law AB 1252 starting January 2014</vt:lpstr>
      <vt:lpstr>Website </vt:lpstr>
      <vt:lpstr>Questions?</vt:lpstr>
    </vt:vector>
  </TitlesOfParts>
  <Company>Environmental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Marifel Deocampo</cp:lastModifiedBy>
  <cp:revision>3377</cp:revision>
  <cp:lastPrinted>2013-02-14T15:45:39Z</cp:lastPrinted>
  <dcterms:created xsi:type="dcterms:W3CDTF">2009-04-21T05:23:48Z</dcterms:created>
  <dcterms:modified xsi:type="dcterms:W3CDTF">2013-11-27T20:39:08Z</dcterms:modified>
</cp:coreProperties>
</file>